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7" r:id="rId2"/>
    <p:sldId id="300" r:id="rId3"/>
    <p:sldId id="261" r:id="rId4"/>
    <p:sldId id="265" r:id="rId5"/>
    <p:sldId id="274" r:id="rId6"/>
    <p:sldId id="275" r:id="rId7"/>
    <p:sldId id="271" r:id="rId8"/>
    <p:sldId id="297" r:id="rId9"/>
    <p:sldId id="276" r:id="rId10"/>
    <p:sldId id="273" r:id="rId11"/>
    <p:sldId id="269" r:id="rId12"/>
    <p:sldId id="298" r:id="rId13"/>
    <p:sldId id="268" r:id="rId14"/>
    <p:sldId id="285" r:id="rId15"/>
    <p:sldId id="270" r:id="rId16"/>
    <p:sldId id="299" r:id="rId17"/>
    <p:sldId id="280" r:id="rId18"/>
    <p:sldId id="272" r:id="rId19"/>
    <p:sldId id="303" r:id="rId20"/>
  </p:sldIdLst>
  <p:sldSz cx="12192000" cy="6858000"/>
  <p:notesSz cx="6858000" cy="9144000"/>
  <p:embeddedFontLst>
    <p:embeddedFont>
      <p:font typeface="等线" panose="02010600030101010101" pitchFamily="2" charset="-122"/>
      <p:regular r:id="rId22"/>
      <p:bold r:id="rId23"/>
    </p:embeddedFont>
    <p:embeddedFont>
      <p:font typeface="等线 Light" panose="02010600030101010101" pitchFamily="2" charset="-122"/>
      <p:regular r:id="rId24"/>
    </p:embeddedFont>
    <p:embeddedFont>
      <p:font typeface="黑体" panose="02010609060101010101" pitchFamily="49" charset="-122"/>
      <p:regular r:id="rId25"/>
    </p:embeddedFont>
    <p:embeddedFont>
      <p:font typeface="华文行楷" panose="02010800040101010101" pitchFamily="2" charset="-122"/>
      <p:regular r:id="rId26"/>
    </p:embeddedFont>
    <p:embeddedFont>
      <p:font typeface="思源宋体 CN Heavy" panose="02020900000000000000" pitchFamily="18" charset="-122"/>
      <p:bold r:id="rId27"/>
    </p:embeddedFont>
    <p:embeddedFont>
      <p:font typeface="思源宋体 CN Medium" panose="02020500000000000000" pitchFamily="18" charset="-122"/>
      <p:regular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2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49"/>
    <a:srgbClr val="1A875B"/>
    <a:srgbClr val="C6F8B2"/>
    <a:srgbClr val="B5CEE6"/>
    <a:srgbClr val="B4CDE5"/>
    <a:srgbClr val="EDF2F5"/>
    <a:srgbClr val="4DA27F"/>
    <a:srgbClr val="9ACAB6"/>
    <a:srgbClr val="E6F1ED"/>
    <a:srgbClr val="66AF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19" autoAdjust="0"/>
    <p:restoredTop sz="94660"/>
  </p:normalViewPr>
  <p:slideViewPr>
    <p:cSldViewPr snapToGrid="0">
      <p:cViewPr varScale="1">
        <p:scale>
          <a:sx n="79" d="100"/>
          <a:sy n="79" d="100"/>
        </p:scale>
        <p:origin x="357" y="42"/>
      </p:cViewPr>
      <p:guideLst>
        <p:guide orient="horz" pos="2727"/>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5-7CA2-4ABE-8F13-856FFC5B807F}"/>
              </c:ext>
            </c:extLst>
          </c:dPt>
          <c:dPt>
            <c:idx val="1"/>
            <c:bubble3D val="0"/>
            <c:spPr>
              <a:solidFill>
                <a:srgbClr val="33946D"/>
              </a:solidFill>
              <a:ln w="19050">
                <a:solidFill>
                  <a:schemeClr val="lt1"/>
                </a:solidFill>
              </a:ln>
              <a:effectLst/>
            </c:spPr>
            <c:extLst>
              <c:ext xmlns:c16="http://schemas.microsoft.com/office/drawing/2014/chart" uri="{C3380CC4-5D6E-409C-BE32-E72D297353CC}">
                <c16:uniqueId val="{00000004-7CA2-4ABE-8F13-856FFC5B807F}"/>
              </c:ext>
            </c:extLst>
          </c:dPt>
          <c:dPt>
            <c:idx val="2"/>
            <c:bubble3D val="0"/>
            <c:spPr>
              <a:solidFill>
                <a:srgbClr val="66AF91"/>
              </a:solidFill>
              <a:ln w="19050">
                <a:solidFill>
                  <a:schemeClr val="lt1"/>
                </a:solidFill>
              </a:ln>
              <a:effectLst/>
            </c:spPr>
            <c:extLst>
              <c:ext xmlns:c16="http://schemas.microsoft.com/office/drawing/2014/chart" uri="{C3380CC4-5D6E-409C-BE32-E72D297353CC}">
                <c16:uniqueId val="{00000003-7CA2-4ABE-8F13-856FFC5B807F}"/>
              </c:ext>
            </c:extLst>
          </c:dPt>
          <c:dPt>
            <c:idx val="3"/>
            <c:bubble3D val="0"/>
            <c:spPr>
              <a:solidFill>
                <a:srgbClr val="C6F8B2"/>
              </a:solidFill>
              <a:ln w="19050">
                <a:solidFill>
                  <a:schemeClr val="lt1"/>
                </a:solidFill>
              </a:ln>
              <a:effectLst/>
            </c:spPr>
            <c:extLst>
              <c:ext xmlns:c16="http://schemas.microsoft.com/office/drawing/2014/chart" uri="{C3380CC4-5D6E-409C-BE32-E72D297353CC}">
                <c16:uniqueId val="{00000002-7CA2-4ABE-8F13-856FFC5B807F}"/>
              </c:ext>
            </c:extLst>
          </c:dPt>
          <c:dLbls>
            <c:dLbl>
              <c:idx val="0"/>
              <c:layout>
                <c:manualLayout>
                  <c:x val="0.18856259659969077"/>
                  <c:y val="-1.554404303619222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CA2-4ABE-8F13-856FFC5B807F}"/>
                </c:ext>
              </c:extLst>
            </c:dLbl>
            <c:dLbl>
              <c:idx val="1"/>
              <c:layout>
                <c:manualLayout>
                  <c:x val="-0.18238021638330756"/>
                  <c:y val="0.1476684088438261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7CA2-4ABE-8F13-856FFC5B807F}"/>
                </c:ext>
              </c:extLst>
            </c:dLbl>
            <c:dLbl>
              <c:idx val="2"/>
              <c:layout>
                <c:manualLayout>
                  <c:x val="-0.23802163833075735"/>
                  <c:y val="3.49740968314325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CA2-4ABE-8F13-856FFC5B807F}"/>
                </c:ext>
              </c:extLst>
            </c:dLbl>
            <c:dLbl>
              <c:idx val="3"/>
              <c:layout>
                <c:manualLayout>
                  <c:x val="-0.30911901081916537"/>
                  <c:y val="-8.160622594000918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7CA2-4ABE-8F13-856FFC5B807F}"/>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zh-CN"/>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7CA2-4ABE-8F13-856FFC5B807F}"/>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F33-4640-AA1C-A7BF09EB54E1}"/>
            </c:ext>
          </c:extLst>
        </c:ser>
        <c:ser>
          <c:idx val="1"/>
          <c:order val="1"/>
          <c:tx>
            <c:strRef>
              <c:f>Sheet1!$C$1</c:f>
              <c:strCache>
                <c:ptCount val="1"/>
                <c:pt idx="0">
                  <c:v>系列 2</c:v>
                </c:pt>
              </c:strCache>
            </c:strRef>
          </c:tx>
          <c:spPr>
            <a:solidFill>
              <a:srgbClr val="C6F8B2"/>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F33-4640-AA1C-A7BF09EB54E1}"/>
            </c:ext>
          </c:extLst>
        </c:ser>
        <c:dLbls>
          <c:showLegendKey val="0"/>
          <c:showVal val="0"/>
          <c:showCatName val="0"/>
          <c:showSerName val="0"/>
          <c:showPercent val="0"/>
          <c:showBubbleSize val="0"/>
        </c:dLbls>
        <c:gapWidth val="219"/>
        <c:overlap val="-27"/>
        <c:axId val="788625712"/>
        <c:axId val="788624752"/>
      </c:barChart>
      <c:lineChart>
        <c:grouping val="standard"/>
        <c:varyColors val="0"/>
        <c:ser>
          <c:idx val="2"/>
          <c:order val="2"/>
          <c:tx>
            <c:strRef>
              <c:f>Sheet1!$D$1</c:f>
              <c:strCache>
                <c:ptCount val="1"/>
                <c:pt idx="0">
                  <c:v>系列 3</c:v>
                </c:pt>
              </c:strCache>
            </c:strRef>
          </c:tx>
          <c:spPr>
            <a:ln w="28575" cap="rnd">
              <a:solidFill>
                <a:schemeClr val="accent3"/>
              </a:solidFill>
              <a:round/>
            </a:ln>
            <a:effectLst/>
          </c:spPr>
          <c:marker>
            <c:symbol val="none"/>
          </c:marker>
          <c:dPt>
            <c:idx val="1"/>
            <c:marker>
              <c:symbol val="none"/>
            </c:marker>
            <c:bubble3D val="0"/>
            <c:spPr>
              <a:ln w="28575" cap="rnd">
                <a:solidFill>
                  <a:schemeClr val="accent4">
                    <a:lumMod val="40000"/>
                    <a:lumOff val="60000"/>
                  </a:schemeClr>
                </a:solidFill>
                <a:round/>
              </a:ln>
              <a:effectLst/>
            </c:spPr>
            <c:extLst>
              <c:ext xmlns:c16="http://schemas.microsoft.com/office/drawing/2014/chart" uri="{C3380CC4-5D6E-409C-BE32-E72D297353CC}">
                <c16:uniqueId val="{00000005-5F33-4640-AA1C-A7BF09EB54E1}"/>
              </c:ext>
            </c:extLst>
          </c:dPt>
          <c:dPt>
            <c:idx val="2"/>
            <c:marker>
              <c:symbol val="none"/>
            </c:marker>
            <c:bubble3D val="0"/>
            <c:spPr>
              <a:ln w="28575" cap="rnd">
                <a:solidFill>
                  <a:schemeClr val="accent4">
                    <a:lumMod val="40000"/>
                    <a:lumOff val="60000"/>
                  </a:schemeClr>
                </a:solidFill>
                <a:round/>
              </a:ln>
              <a:effectLst/>
            </c:spPr>
            <c:extLst>
              <c:ext xmlns:c16="http://schemas.microsoft.com/office/drawing/2014/chart" uri="{C3380CC4-5D6E-409C-BE32-E72D297353CC}">
                <c16:uniqueId val="{00000003-5F33-4640-AA1C-A7BF09EB54E1}"/>
              </c:ext>
            </c:extLst>
          </c:dPt>
          <c:dPt>
            <c:idx val="3"/>
            <c:marker>
              <c:symbol val="none"/>
            </c:marker>
            <c:bubble3D val="0"/>
            <c:spPr>
              <a:ln w="28575" cap="rnd">
                <a:solidFill>
                  <a:schemeClr val="accent4">
                    <a:lumMod val="40000"/>
                    <a:lumOff val="60000"/>
                  </a:schemeClr>
                </a:solidFill>
                <a:round/>
              </a:ln>
              <a:effectLst/>
            </c:spPr>
            <c:extLst>
              <c:ext xmlns:c16="http://schemas.microsoft.com/office/drawing/2014/chart" uri="{C3380CC4-5D6E-409C-BE32-E72D297353CC}">
                <c16:uniqueId val="{00000004-5F33-4640-AA1C-A7BF09EB54E1}"/>
              </c:ext>
            </c:extLst>
          </c:dPt>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5F33-4640-AA1C-A7BF09EB54E1}"/>
            </c:ext>
          </c:extLst>
        </c:ser>
        <c:dLbls>
          <c:showLegendKey val="0"/>
          <c:showVal val="0"/>
          <c:showCatName val="0"/>
          <c:showSerName val="0"/>
          <c:showPercent val="0"/>
          <c:showBubbleSize val="0"/>
        </c:dLbls>
        <c:marker val="1"/>
        <c:smooth val="0"/>
        <c:axId val="788625712"/>
        <c:axId val="788624752"/>
      </c:lineChart>
      <c:catAx>
        <c:axId val="78862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788624752"/>
        <c:crosses val="autoZero"/>
        <c:auto val="1"/>
        <c:lblAlgn val="ctr"/>
        <c:lblOffset val="100"/>
        <c:noMultiLvlLbl val="0"/>
      </c:catAx>
      <c:valAx>
        <c:axId val="788624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788625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6563C1-207A-49E8-AA5A-D90E1033D368}" type="datetimeFigureOut">
              <a:rPr lang="zh-CN" altLang="en-US" smtClean="0"/>
              <a:t>2025/5/25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EFB6D-F75C-411C-8F1E-CDD620D48C32}" type="slidenum">
              <a:rPr lang="zh-CN" altLang="en-US" smtClean="0"/>
              <a:t>‹#›</a:t>
            </a:fld>
            <a:endParaRPr lang="zh-CN" altLang="en-US"/>
          </a:p>
        </p:txBody>
      </p:sp>
    </p:spTree>
    <p:extLst>
      <p:ext uri="{BB962C8B-B14F-4D97-AF65-F5344CB8AC3E}">
        <p14:creationId xmlns:p14="http://schemas.microsoft.com/office/powerpoint/2010/main" val="1900222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5EFB6D-F75C-411C-8F1E-CDD620D48C32}" type="slidenum">
              <a:rPr lang="zh-CN" altLang="en-US" smtClean="0"/>
              <a:t>2</a:t>
            </a:fld>
            <a:endParaRPr lang="zh-CN" altLang="en-US"/>
          </a:p>
        </p:txBody>
      </p:sp>
    </p:spTree>
    <p:extLst>
      <p:ext uri="{BB962C8B-B14F-4D97-AF65-F5344CB8AC3E}">
        <p14:creationId xmlns:p14="http://schemas.microsoft.com/office/powerpoint/2010/main" val="3773237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5EFB6D-F75C-411C-8F1E-CDD620D48C32}" type="slidenum">
              <a:rPr lang="zh-CN" altLang="en-US" smtClean="0"/>
              <a:t>19</a:t>
            </a:fld>
            <a:endParaRPr lang="zh-CN" altLang="en-US"/>
          </a:p>
        </p:txBody>
      </p:sp>
    </p:spTree>
    <p:extLst>
      <p:ext uri="{BB962C8B-B14F-4D97-AF65-F5344CB8AC3E}">
        <p14:creationId xmlns:p14="http://schemas.microsoft.com/office/powerpoint/2010/main" val="248249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D0547F-35A5-F66E-0429-83BC75B1B82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2ED5312-A07B-1923-4A08-6456AB57EE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EE7946B-EA46-6E4F-8A2D-40D458EC9729}"/>
              </a:ext>
            </a:extLst>
          </p:cNvPr>
          <p:cNvSpPr>
            <a:spLocks noGrp="1"/>
          </p:cNvSpPr>
          <p:nvPr>
            <p:ph type="dt" sz="half" idx="10"/>
          </p:nvPr>
        </p:nvSpPr>
        <p:spPr/>
        <p:txBody>
          <a:bodyPr/>
          <a:lstStyle/>
          <a:p>
            <a:fld id="{32D15546-40DA-443C-8C2D-B720DD7CA141}" type="datetimeFigureOut">
              <a:rPr lang="zh-CN" altLang="en-US" smtClean="0"/>
              <a:t>2025/5/25</a:t>
            </a:fld>
            <a:endParaRPr lang="zh-CN" altLang="en-US"/>
          </a:p>
        </p:txBody>
      </p:sp>
      <p:sp>
        <p:nvSpPr>
          <p:cNvPr id="5" name="页脚占位符 4">
            <a:extLst>
              <a:ext uri="{FF2B5EF4-FFF2-40B4-BE49-F238E27FC236}">
                <a16:creationId xmlns:a16="http://schemas.microsoft.com/office/drawing/2014/main" id="{8A38F10B-8537-EFB8-31F3-70868257DA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A5F89E8-8398-15F4-9853-1F8692BB371B}"/>
              </a:ext>
            </a:extLst>
          </p:cNvPr>
          <p:cNvSpPr>
            <a:spLocks noGrp="1"/>
          </p:cNvSpPr>
          <p:nvPr>
            <p:ph type="sldNum" sz="quarter" idx="12"/>
          </p:nvPr>
        </p:nvSpPr>
        <p:spPr/>
        <p:txBody>
          <a:bodyPr/>
          <a:lstStyle/>
          <a:p>
            <a:fld id="{8131F1BF-AD22-4AAC-9658-0F0A7DAD436B}" type="slidenum">
              <a:rPr lang="zh-CN" altLang="en-US" smtClean="0"/>
              <a:t>‹#›</a:t>
            </a:fld>
            <a:endParaRPr lang="zh-CN" altLang="en-US"/>
          </a:p>
        </p:txBody>
      </p:sp>
    </p:spTree>
    <p:extLst>
      <p:ext uri="{BB962C8B-B14F-4D97-AF65-F5344CB8AC3E}">
        <p14:creationId xmlns:p14="http://schemas.microsoft.com/office/powerpoint/2010/main" val="36675419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36FC08-E757-9EF6-9BA9-45B87DE81DE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0FFCF71-20C8-D339-4B94-73212C89291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7A65A25-C29A-1440-11CD-B15AB6F51EEE}"/>
              </a:ext>
            </a:extLst>
          </p:cNvPr>
          <p:cNvSpPr>
            <a:spLocks noGrp="1"/>
          </p:cNvSpPr>
          <p:nvPr>
            <p:ph type="dt" sz="half" idx="10"/>
          </p:nvPr>
        </p:nvSpPr>
        <p:spPr/>
        <p:txBody>
          <a:bodyPr/>
          <a:lstStyle/>
          <a:p>
            <a:fld id="{32D15546-40DA-443C-8C2D-B720DD7CA141}" type="datetimeFigureOut">
              <a:rPr lang="zh-CN" altLang="en-US" smtClean="0"/>
              <a:t>2025/5/25</a:t>
            </a:fld>
            <a:endParaRPr lang="zh-CN" altLang="en-US"/>
          </a:p>
        </p:txBody>
      </p:sp>
      <p:sp>
        <p:nvSpPr>
          <p:cNvPr id="5" name="页脚占位符 4">
            <a:extLst>
              <a:ext uri="{FF2B5EF4-FFF2-40B4-BE49-F238E27FC236}">
                <a16:creationId xmlns:a16="http://schemas.microsoft.com/office/drawing/2014/main" id="{60C1964F-7A0A-317A-65A5-F01A161386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8C0CFB-1C84-E42A-F671-012E352DCDC9}"/>
              </a:ext>
            </a:extLst>
          </p:cNvPr>
          <p:cNvSpPr>
            <a:spLocks noGrp="1"/>
          </p:cNvSpPr>
          <p:nvPr>
            <p:ph type="sldNum" sz="quarter" idx="12"/>
          </p:nvPr>
        </p:nvSpPr>
        <p:spPr/>
        <p:txBody>
          <a:bodyPr/>
          <a:lstStyle/>
          <a:p>
            <a:fld id="{8131F1BF-AD22-4AAC-9658-0F0A7DAD436B}" type="slidenum">
              <a:rPr lang="zh-CN" altLang="en-US" smtClean="0"/>
              <a:t>‹#›</a:t>
            </a:fld>
            <a:endParaRPr lang="zh-CN" altLang="en-US"/>
          </a:p>
        </p:txBody>
      </p:sp>
    </p:spTree>
    <p:extLst>
      <p:ext uri="{BB962C8B-B14F-4D97-AF65-F5344CB8AC3E}">
        <p14:creationId xmlns:p14="http://schemas.microsoft.com/office/powerpoint/2010/main" val="42168716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472D15-ED13-F157-657F-669F0D35FE9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49533A3-A332-00A1-49B1-77463F5436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2D509BF-307E-FE55-854E-D9B07B70D046}"/>
              </a:ext>
            </a:extLst>
          </p:cNvPr>
          <p:cNvSpPr>
            <a:spLocks noGrp="1"/>
          </p:cNvSpPr>
          <p:nvPr>
            <p:ph type="dt" sz="half" idx="10"/>
          </p:nvPr>
        </p:nvSpPr>
        <p:spPr/>
        <p:txBody>
          <a:bodyPr/>
          <a:lstStyle/>
          <a:p>
            <a:fld id="{32D15546-40DA-443C-8C2D-B720DD7CA141}" type="datetimeFigureOut">
              <a:rPr lang="zh-CN" altLang="en-US" smtClean="0"/>
              <a:t>2025/5/25</a:t>
            </a:fld>
            <a:endParaRPr lang="zh-CN" altLang="en-US"/>
          </a:p>
        </p:txBody>
      </p:sp>
      <p:sp>
        <p:nvSpPr>
          <p:cNvPr id="5" name="页脚占位符 4">
            <a:extLst>
              <a:ext uri="{FF2B5EF4-FFF2-40B4-BE49-F238E27FC236}">
                <a16:creationId xmlns:a16="http://schemas.microsoft.com/office/drawing/2014/main" id="{FE0C6BF2-8741-6DB7-AE65-CC451F5EC3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14D47CF-2197-FD6E-3A75-99D4D8090EE9}"/>
              </a:ext>
            </a:extLst>
          </p:cNvPr>
          <p:cNvSpPr>
            <a:spLocks noGrp="1"/>
          </p:cNvSpPr>
          <p:nvPr>
            <p:ph type="sldNum" sz="quarter" idx="12"/>
          </p:nvPr>
        </p:nvSpPr>
        <p:spPr/>
        <p:txBody>
          <a:bodyPr/>
          <a:lstStyle/>
          <a:p>
            <a:fld id="{8131F1BF-AD22-4AAC-9658-0F0A7DAD436B}" type="slidenum">
              <a:rPr lang="zh-CN" altLang="en-US" smtClean="0"/>
              <a:t>‹#›</a:t>
            </a:fld>
            <a:endParaRPr lang="zh-CN" altLang="en-US"/>
          </a:p>
        </p:txBody>
      </p:sp>
    </p:spTree>
    <p:extLst>
      <p:ext uri="{BB962C8B-B14F-4D97-AF65-F5344CB8AC3E}">
        <p14:creationId xmlns:p14="http://schemas.microsoft.com/office/powerpoint/2010/main" val="18456098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6577C513-613E-E5B2-5824-3388BAF150B0}"/>
              </a:ext>
            </a:extLst>
          </p:cNvPr>
          <p:cNvSpPr>
            <a:spLocks noGrp="1"/>
          </p:cNvSpPr>
          <p:nvPr>
            <p:ph type="dt" sz="half" idx="10"/>
          </p:nvPr>
        </p:nvSpPr>
        <p:spPr/>
        <p:txBody>
          <a:bodyPr/>
          <a:lstStyle/>
          <a:p>
            <a:fld id="{32D15546-40DA-443C-8C2D-B720DD7CA141}" type="datetimeFigureOut">
              <a:rPr lang="zh-CN" altLang="en-US" smtClean="0"/>
              <a:t>2025/5/25</a:t>
            </a:fld>
            <a:endParaRPr lang="zh-CN" altLang="en-US"/>
          </a:p>
        </p:txBody>
      </p:sp>
      <p:sp>
        <p:nvSpPr>
          <p:cNvPr id="4" name="页脚占位符 3">
            <a:extLst>
              <a:ext uri="{FF2B5EF4-FFF2-40B4-BE49-F238E27FC236}">
                <a16:creationId xmlns:a16="http://schemas.microsoft.com/office/drawing/2014/main" id="{D955B96A-8163-A0D3-6000-50D04B262D5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C7C09C1-CC1C-8861-55E1-B1242C1546FB}"/>
              </a:ext>
            </a:extLst>
          </p:cNvPr>
          <p:cNvSpPr>
            <a:spLocks noGrp="1"/>
          </p:cNvSpPr>
          <p:nvPr>
            <p:ph type="sldNum" sz="quarter" idx="12"/>
          </p:nvPr>
        </p:nvSpPr>
        <p:spPr/>
        <p:txBody>
          <a:bodyPr/>
          <a:lstStyle/>
          <a:p>
            <a:fld id="{8131F1BF-AD22-4AAC-9658-0F0A7DAD436B}" type="slidenum">
              <a:rPr lang="zh-CN" altLang="en-US" smtClean="0"/>
              <a:t>‹#›</a:t>
            </a:fld>
            <a:endParaRPr lang="zh-CN" altLang="en-US"/>
          </a:p>
        </p:txBody>
      </p:sp>
      <p:grpSp>
        <p:nvGrpSpPr>
          <p:cNvPr id="11" name="组合 10">
            <a:extLst>
              <a:ext uri="{FF2B5EF4-FFF2-40B4-BE49-F238E27FC236}">
                <a16:creationId xmlns:a16="http://schemas.microsoft.com/office/drawing/2014/main" id="{087955EE-E373-D0D9-370A-0F3BAF7D3052}"/>
              </a:ext>
            </a:extLst>
          </p:cNvPr>
          <p:cNvGrpSpPr/>
          <p:nvPr userDrawn="1"/>
        </p:nvGrpSpPr>
        <p:grpSpPr>
          <a:xfrm>
            <a:off x="1232452" y="937117"/>
            <a:ext cx="9978887" cy="124949"/>
            <a:chOff x="868964" y="755372"/>
            <a:chExt cx="9978887" cy="124949"/>
          </a:xfrm>
        </p:grpSpPr>
        <p:cxnSp>
          <p:nvCxnSpPr>
            <p:cNvPr id="7" name="直接连接符 6">
              <a:extLst>
                <a:ext uri="{FF2B5EF4-FFF2-40B4-BE49-F238E27FC236}">
                  <a16:creationId xmlns:a16="http://schemas.microsoft.com/office/drawing/2014/main" id="{3FDC5AB1-0C10-CF24-C9A4-CA1C3F8B8028}"/>
                </a:ext>
              </a:extLst>
            </p:cNvPr>
            <p:cNvCxnSpPr>
              <a:cxnSpLocks/>
            </p:cNvCxnSpPr>
            <p:nvPr userDrawn="1"/>
          </p:nvCxnSpPr>
          <p:spPr>
            <a:xfrm>
              <a:off x="1050708" y="817848"/>
              <a:ext cx="97971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E18D1561-6B8D-6642-F2BD-ACFCD4613C55}"/>
                </a:ext>
              </a:extLst>
            </p:cNvPr>
            <p:cNvSpPr/>
            <p:nvPr userDrawn="1"/>
          </p:nvSpPr>
          <p:spPr>
            <a:xfrm>
              <a:off x="868964" y="755372"/>
              <a:ext cx="1482351" cy="1249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a:extLst>
              <a:ext uri="{FF2B5EF4-FFF2-40B4-BE49-F238E27FC236}">
                <a16:creationId xmlns:a16="http://schemas.microsoft.com/office/drawing/2014/main" id="{5627F820-4F20-80E9-AF48-425B55BE30C7}"/>
              </a:ext>
            </a:extLst>
          </p:cNvPr>
          <p:cNvSpPr txBox="1"/>
          <p:nvPr userDrawn="1"/>
        </p:nvSpPr>
        <p:spPr>
          <a:xfrm>
            <a:off x="1101824" y="397566"/>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14" name="文本框 13">
            <a:extLst>
              <a:ext uri="{FF2B5EF4-FFF2-40B4-BE49-F238E27FC236}">
                <a16:creationId xmlns:a16="http://schemas.microsoft.com/office/drawing/2014/main" id="{B22EB968-4FB8-D891-8410-E27CD7B7C80A}"/>
              </a:ext>
            </a:extLst>
          </p:cNvPr>
          <p:cNvSpPr txBox="1"/>
          <p:nvPr userDrawn="1"/>
        </p:nvSpPr>
        <p:spPr>
          <a:xfrm>
            <a:off x="3419310" y="538359"/>
            <a:ext cx="1324402" cy="261610"/>
          </a:xfrm>
          <a:prstGeom prst="rect">
            <a:avLst/>
          </a:prstGeom>
          <a:noFill/>
        </p:spPr>
        <p:txBody>
          <a:bodyPr wrap="none" rtlCol="0">
            <a:spAutoFit/>
          </a:bodyPr>
          <a:lstStyle/>
          <a:p>
            <a:r>
              <a:rPr lang="en-US" altLang="zh-CN" sz="1100" dirty="0">
                <a:solidFill>
                  <a:schemeClr val="tx1">
                    <a:lumMod val="65000"/>
                    <a:lumOff val="35000"/>
                  </a:schemeClr>
                </a:solidFill>
                <a:latin typeface="思源宋体 CN Heavy" panose="02020900000000000000" pitchFamily="18" charset="-122"/>
                <a:ea typeface="思源宋体 CN Heavy" panose="02020900000000000000" pitchFamily="18" charset="-122"/>
              </a:rPr>
              <a:t>Your Title Here</a:t>
            </a:r>
            <a:endParaRPr lang="zh-CN" altLang="en-US" sz="1100" dirty="0">
              <a:solidFill>
                <a:schemeClr val="tx1">
                  <a:lumMod val="65000"/>
                  <a:lumOff val="35000"/>
                </a:schemeClr>
              </a:solidFill>
              <a:latin typeface="思源宋体 CN Heavy" panose="02020900000000000000" pitchFamily="18" charset="-122"/>
              <a:ea typeface="思源宋体 CN Heavy" panose="02020900000000000000" pitchFamily="18" charset="-122"/>
            </a:endParaRPr>
          </a:p>
        </p:txBody>
      </p:sp>
      <p:pic>
        <p:nvPicPr>
          <p:cNvPr id="16" name="图片 15">
            <a:extLst>
              <a:ext uri="{FF2B5EF4-FFF2-40B4-BE49-F238E27FC236}">
                <a16:creationId xmlns:a16="http://schemas.microsoft.com/office/drawing/2014/main" id="{A5DF396C-2D60-215E-1818-A84CBFBEE1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0491" y="297466"/>
            <a:ext cx="2011964" cy="562668"/>
          </a:xfrm>
          <a:prstGeom prst="rect">
            <a:avLst/>
          </a:prstGeom>
        </p:spPr>
      </p:pic>
    </p:spTree>
    <p:extLst>
      <p:ext uri="{BB962C8B-B14F-4D97-AF65-F5344CB8AC3E}">
        <p14:creationId xmlns:p14="http://schemas.microsoft.com/office/powerpoint/2010/main" val="42169627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BE83AD0-D984-2EFD-0555-4C71587FE3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CF1A155-4671-E6E7-21E7-502275DC0E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1459FF-8629-3864-0EEF-31D9E07429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D15546-40DA-443C-8C2D-B720DD7CA141}" type="datetimeFigureOut">
              <a:rPr lang="zh-CN" altLang="en-US" smtClean="0"/>
              <a:t>2025/5/25</a:t>
            </a:fld>
            <a:endParaRPr lang="zh-CN" altLang="en-US"/>
          </a:p>
        </p:txBody>
      </p:sp>
      <p:sp>
        <p:nvSpPr>
          <p:cNvPr id="5" name="页脚占位符 4">
            <a:extLst>
              <a:ext uri="{FF2B5EF4-FFF2-40B4-BE49-F238E27FC236}">
                <a16:creationId xmlns:a16="http://schemas.microsoft.com/office/drawing/2014/main" id="{567A909F-8988-D941-DAA3-F87786A40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9C65B49-874B-87B8-C6FF-208B76B524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31F1BF-AD22-4AAC-9658-0F0A7DAD436B}" type="slidenum">
              <a:rPr lang="zh-CN" altLang="en-US" smtClean="0"/>
              <a:t>‹#›</a:t>
            </a:fld>
            <a:endParaRPr lang="zh-CN" altLang="en-US"/>
          </a:p>
        </p:txBody>
      </p:sp>
    </p:spTree>
    <p:extLst>
      <p:ext uri="{BB962C8B-B14F-4D97-AF65-F5344CB8AC3E}">
        <p14:creationId xmlns:p14="http://schemas.microsoft.com/office/powerpoint/2010/main" val="724432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4.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A49"/>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D30F4C1-3A85-F16C-5400-5B737F7D2813}"/>
              </a:ext>
            </a:extLst>
          </p:cNvPr>
          <p:cNvPicPr>
            <a:picLocks noChangeAspect="1"/>
          </p:cNvPicPr>
          <p:nvPr/>
        </p:nvPicPr>
        <p:blipFill>
          <a:blip r:embed="rId2">
            <a:biLevel thresh="25000"/>
            <a:extLst>
              <a:ext uri="{28A0092B-C50C-407E-A947-70E740481C1C}">
                <a14:useLocalDpi xmlns:a14="http://schemas.microsoft.com/office/drawing/2010/main" val="0"/>
              </a:ext>
            </a:extLst>
          </a:blip>
          <a:srcRect/>
          <a:stretch/>
        </p:blipFill>
        <p:spPr>
          <a:xfrm>
            <a:off x="-157657" y="4195259"/>
            <a:ext cx="12349657" cy="2662742"/>
          </a:xfrm>
          <a:prstGeom prst="rect">
            <a:avLst/>
          </a:prstGeom>
        </p:spPr>
      </p:pic>
      <p:sp>
        <p:nvSpPr>
          <p:cNvPr id="8" name="文本框 7">
            <a:extLst>
              <a:ext uri="{FF2B5EF4-FFF2-40B4-BE49-F238E27FC236}">
                <a16:creationId xmlns:a16="http://schemas.microsoft.com/office/drawing/2014/main" id="{4B116BFE-B52C-9B77-0ECF-50882FFDC0DB}"/>
              </a:ext>
            </a:extLst>
          </p:cNvPr>
          <p:cNvSpPr txBox="1"/>
          <p:nvPr/>
        </p:nvSpPr>
        <p:spPr>
          <a:xfrm>
            <a:off x="576493" y="1350927"/>
            <a:ext cx="11039015" cy="3731471"/>
          </a:xfrm>
          <a:prstGeom prst="rect">
            <a:avLst/>
          </a:prstGeom>
          <a:noFill/>
        </p:spPr>
        <p:txBody>
          <a:bodyPr wrap="square" rtlCol="0">
            <a:spAutoFit/>
          </a:bodyPr>
          <a:lstStyle/>
          <a:p>
            <a:pPr indent="457200">
              <a:lnSpc>
                <a:spcPct val="150000"/>
              </a:lnSpc>
            </a:pPr>
            <a:r>
              <a:rPr lang="zh-CN" altLang="en-US" sz="2000" b="1" dirty="0">
                <a:solidFill>
                  <a:schemeClr val="bg1"/>
                </a:solidFill>
                <a:latin typeface="思源宋体 CN Heavy" panose="02020900000000000000" pitchFamily="18" charset="-122"/>
                <a:ea typeface="思源宋体 CN Heavy" panose="02020900000000000000" pitchFamily="18" charset="-122"/>
              </a:rPr>
              <a:t>本</a:t>
            </a:r>
            <a:r>
              <a:rPr lang="en-US" altLang="zh-CN" sz="2000" b="1" dirty="0">
                <a:solidFill>
                  <a:schemeClr val="bg1"/>
                </a:solidFill>
                <a:latin typeface="思源宋体 CN Heavy" panose="02020900000000000000" pitchFamily="18" charset="-122"/>
                <a:ea typeface="思源宋体 CN Heavy" panose="02020900000000000000" pitchFamily="18" charset="-122"/>
              </a:rPr>
              <a:t>PPT</a:t>
            </a:r>
            <a:r>
              <a:rPr lang="zh-CN" altLang="en-US" sz="2000" b="1" dirty="0">
                <a:solidFill>
                  <a:schemeClr val="bg1"/>
                </a:solidFill>
                <a:latin typeface="思源宋体 CN Heavy" panose="02020900000000000000" pitchFamily="18" charset="-122"/>
                <a:ea typeface="思源宋体 CN Heavy" panose="02020900000000000000" pitchFamily="18" charset="-122"/>
              </a:rPr>
              <a:t>模板设计旨在打造一套兼具华南农业大学校园特色与实用性的通用型模板，助力师生在汇报展示中更好地传递内容、展现风采。</a:t>
            </a:r>
            <a:endParaRPr lang="en-US" altLang="zh-CN" sz="2000" b="1" dirty="0">
              <a:solidFill>
                <a:schemeClr val="bg1"/>
              </a:solidFill>
              <a:latin typeface="思源宋体 CN Heavy" panose="02020900000000000000" pitchFamily="18" charset="-122"/>
              <a:ea typeface="思源宋体 CN Heavy" panose="02020900000000000000" pitchFamily="18" charset="-122"/>
            </a:endParaRPr>
          </a:p>
          <a:p>
            <a:pPr indent="457200">
              <a:lnSpc>
                <a:spcPct val="150000"/>
              </a:lnSpc>
            </a:pPr>
            <a:r>
              <a:rPr lang="zh-CN" altLang="en-US" sz="2000" b="1" dirty="0">
                <a:solidFill>
                  <a:schemeClr val="bg1"/>
                </a:solidFill>
                <a:latin typeface="思源宋体 CN Heavy" panose="02020900000000000000" pitchFamily="18" charset="-122"/>
                <a:ea typeface="思源宋体 CN Heavy" panose="02020900000000000000" pitchFamily="18" charset="-122"/>
              </a:rPr>
              <a:t>模板整体采用“华农绿”为主色调，体现校园独有的视觉识别度与生态底蕴。在视觉设计上，选取了行政楼、红满堂、农林讲习所、教四钟楼、华瑞亭等多处具有代表性的校园建筑作为配图元素，突出学校历史与文化的深厚积淀。</a:t>
            </a:r>
            <a:endParaRPr lang="en-US" altLang="zh-CN" sz="2000" b="1" dirty="0">
              <a:solidFill>
                <a:schemeClr val="bg1"/>
              </a:solidFill>
              <a:latin typeface="思源宋体 CN Heavy" panose="02020900000000000000" pitchFamily="18" charset="-122"/>
              <a:ea typeface="思源宋体 CN Heavy" panose="02020900000000000000" pitchFamily="18" charset="-122"/>
            </a:endParaRPr>
          </a:p>
          <a:p>
            <a:pPr indent="457200">
              <a:lnSpc>
                <a:spcPct val="150000"/>
              </a:lnSpc>
            </a:pPr>
            <a:r>
              <a:rPr lang="zh-CN" altLang="en-US" sz="2000" b="1" dirty="0">
                <a:solidFill>
                  <a:schemeClr val="bg1"/>
                </a:solidFill>
                <a:latin typeface="思源宋体 CN Heavy" panose="02020900000000000000" pitchFamily="18" charset="-122"/>
                <a:ea typeface="思源宋体 CN Heavy" panose="02020900000000000000" pitchFamily="18" charset="-122"/>
              </a:rPr>
              <a:t>内容排版方面，模板涵盖了多种图文排版样式，并配备了数据图表页与流程结构页，以满足教学汇报、学术展示、活动宣传等多种使用场景，兼顾美观性与</a:t>
            </a:r>
            <a:r>
              <a:rPr lang="zh-CN" altLang="en-US" sz="2000" b="1">
                <a:solidFill>
                  <a:schemeClr val="bg1"/>
                </a:solidFill>
                <a:latin typeface="思源宋体 CN Heavy" panose="02020900000000000000" pitchFamily="18" charset="-122"/>
                <a:ea typeface="思源宋体 CN Heavy" panose="02020900000000000000" pitchFamily="18" charset="-122"/>
              </a:rPr>
              <a:t>功能性，保证了</a:t>
            </a:r>
            <a:r>
              <a:rPr lang="zh-CN" altLang="en-US" sz="2000" b="1" dirty="0">
                <a:solidFill>
                  <a:schemeClr val="bg1"/>
                </a:solidFill>
                <a:latin typeface="思源宋体 CN Heavy" panose="02020900000000000000" pitchFamily="18" charset="-122"/>
                <a:ea typeface="思源宋体 CN Heavy" panose="02020900000000000000" pitchFamily="18" charset="-122"/>
              </a:rPr>
              <a:t>模板的通用性与可拓展性。</a:t>
            </a:r>
          </a:p>
        </p:txBody>
      </p:sp>
      <p:sp>
        <p:nvSpPr>
          <p:cNvPr id="4" name="文本框 3">
            <a:extLst>
              <a:ext uri="{FF2B5EF4-FFF2-40B4-BE49-F238E27FC236}">
                <a16:creationId xmlns:a16="http://schemas.microsoft.com/office/drawing/2014/main" id="{93493F9A-14E3-1AEB-4512-34CA62C38D8B}"/>
              </a:ext>
            </a:extLst>
          </p:cNvPr>
          <p:cNvSpPr txBox="1"/>
          <p:nvPr/>
        </p:nvSpPr>
        <p:spPr>
          <a:xfrm>
            <a:off x="5180023" y="613101"/>
            <a:ext cx="1831954" cy="584775"/>
          </a:xfrm>
          <a:prstGeom prst="rect">
            <a:avLst/>
          </a:prstGeom>
          <a:noFill/>
        </p:spPr>
        <p:txBody>
          <a:bodyPr wrap="square" rtlCol="0">
            <a:spAutoFit/>
          </a:bodyPr>
          <a:lstStyle/>
          <a:p>
            <a:r>
              <a:rPr lang="zh-CN" altLang="en-US" sz="3200" b="1" dirty="0">
                <a:solidFill>
                  <a:schemeClr val="bg1"/>
                </a:solidFill>
                <a:latin typeface="思源宋体 CN Heavy" panose="02020900000000000000" pitchFamily="18" charset="-122"/>
                <a:ea typeface="思源宋体 CN Heavy" panose="02020900000000000000" pitchFamily="18" charset="-122"/>
              </a:rPr>
              <a:t>创作理念</a:t>
            </a:r>
          </a:p>
        </p:txBody>
      </p:sp>
      <p:pic>
        <p:nvPicPr>
          <p:cNvPr id="5" name="图片 4">
            <a:extLst>
              <a:ext uri="{FF2B5EF4-FFF2-40B4-BE49-F238E27FC236}">
                <a16:creationId xmlns:a16="http://schemas.microsoft.com/office/drawing/2014/main" id="{D19A7F5B-1E7C-AEBE-37EF-62BD13D6F87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0" y="44146"/>
            <a:ext cx="2768425" cy="774220"/>
          </a:xfrm>
          <a:prstGeom prst="rect">
            <a:avLst/>
          </a:prstGeom>
        </p:spPr>
      </p:pic>
    </p:spTree>
    <p:extLst>
      <p:ext uri="{BB962C8B-B14F-4D97-AF65-F5344CB8AC3E}">
        <p14:creationId xmlns:p14="http://schemas.microsoft.com/office/powerpoint/2010/main" val="2838455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736B84F7-FD05-EBF1-39B3-1724278F7DE7}"/>
              </a:ext>
            </a:extLst>
          </p:cNvPr>
          <p:cNvGrpSpPr/>
          <p:nvPr/>
        </p:nvGrpSpPr>
        <p:grpSpPr>
          <a:xfrm>
            <a:off x="1015685" y="297466"/>
            <a:ext cx="10160631" cy="764600"/>
            <a:chOff x="1101824" y="297466"/>
            <a:chExt cx="10160631" cy="764600"/>
          </a:xfrm>
        </p:grpSpPr>
        <p:grpSp>
          <p:nvGrpSpPr>
            <p:cNvPr id="4" name="组合 3">
              <a:extLst>
                <a:ext uri="{FF2B5EF4-FFF2-40B4-BE49-F238E27FC236}">
                  <a16:creationId xmlns:a16="http://schemas.microsoft.com/office/drawing/2014/main" id="{F26E0D5C-3A53-89A2-8179-EF4DDED77CA0}"/>
                </a:ext>
              </a:extLst>
            </p:cNvPr>
            <p:cNvGrpSpPr/>
            <p:nvPr/>
          </p:nvGrpSpPr>
          <p:grpSpPr>
            <a:xfrm>
              <a:off x="1232452" y="937117"/>
              <a:ext cx="9978887" cy="124949"/>
              <a:chOff x="868964" y="755372"/>
              <a:chExt cx="9978887" cy="124949"/>
            </a:xfrm>
          </p:grpSpPr>
          <p:cxnSp>
            <p:nvCxnSpPr>
              <p:cNvPr id="5" name="直接连接符 4">
                <a:extLst>
                  <a:ext uri="{FF2B5EF4-FFF2-40B4-BE49-F238E27FC236}">
                    <a16:creationId xmlns:a16="http://schemas.microsoft.com/office/drawing/2014/main" id="{7FE3954C-2205-3E4D-07F7-4D9E7E3640B1}"/>
                  </a:ext>
                </a:extLst>
              </p:cNvPr>
              <p:cNvCxnSpPr>
                <a:cxnSpLocks/>
              </p:cNvCxnSpPr>
              <p:nvPr userDrawn="1"/>
            </p:nvCxnSpPr>
            <p:spPr>
              <a:xfrm>
                <a:off x="1050708" y="817848"/>
                <a:ext cx="97971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9D167B28-D034-F5B7-C165-18F1190C9EB8}"/>
                  </a:ext>
                </a:extLst>
              </p:cNvPr>
              <p:cNvSpPr/>
              <p:nvPr userDrawn="1"/>
            </p:nvSpPr>
            <p:spPr>
              <a:xfrm>
                <a:off x="868964" y="755372"/>
                <a:ext cx="1482351" cy="1249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9C7536BC-98DC-0985-F598-70197DEED468}"/>
                </a:ext>
              </a:extLst>
            </p:cNvPr>
            <p:cNvSpPr txBox="1"/>
            <p:nvPr/>
          </p:nvSpPr>
          <p:spPr>
            <a:xfrm>
              <a:off x="1101824" y="397566"/>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8" name="文本框 7">
              <a:extLst>
                <a:ext uri="{FF2B5EF4-FFF2-40B4-BE49-F238E27FC236}">
                  <a16:creationId xmlns:a16="http://schemas.microsoft.com/office/drawing/2014/main" id="{04B0A52F-3B6B-0822-45D9-A08D5CD75C8C}"/>
                </a:ext>
              </a:extLst>
            </p:cNvPr>
            <p:cNvSpPr txBox="1"/>
            <p:nvPr/>
          </p:nvSpPr>
          <p:spPr>
            <a:xfrm>
              <a:off x="3419310" y="538359"/>
              <a:ext cx="1324402" cy="261610"/>
            </a:xfrm>
            <a:prstGeom prst="rect">
              <a:avLst/>
            </a:prstGeom>
            <a:noFill/>
          </p:spPr>
          <p:txBody>
            <a:bodyPr wrap="none" rtlCol="0">
              <a:spAutoFit/>
            </a:bodyPr>
            <a:lstStyle/>
            <a:p>
              <a:r>
                <a:rPr lang="en-US" altLang="zh-CN" sz="1100" dirty="0">
                  <a:solidFill>
                    <a:schemeClr val="tx1">
                      <a:lumMod val="65000"/>
                      <a:lumOff val="35000"/>
                    </a:schemeClr>
                  </a:solidFill>
                  <a:latin typeface="思源宋体 CN Heavy" panose="02020900000000000000" pitchFamily="18" charset="-122"/>
                  <a:ea typeface="思源宋体 CN Heavy" panose="02020900000000000000" pitchFamily="18" charset="-122"/>
                </a:rPr>
                <a:t>Your Title Here</a:t>
              </a:r>
              <a:endParaRPr lang="zh-CN" altLang="en-US" sz="1100" dirty="0">
                <a:solidFill>
                  <a:schemeClr val="tx1">
                    <a:lumMod val="65000"/>
                    <a:lumOff val="35000"/>
                  </a:schemeClr>
                </a:solidFill>
                <a:latin typeface="思源宋体 CN Heavy" panose="02020900000000000000" pitchFamily="18" charset="-122"/>
                <a:ea typeface="思源宋体 CN Heavy" panose="02020900000000000000" pitchFamily="18" charset="-122"/>
              </a:endParaRPr>
            </a:p>
          </p:txBody>
        </p:sp>
        <p:pic>
          <p:nvPicPr>
            <p:cNvPr id="9" name="图片 8">
              <a:extLst>
                <a:ext uri="{FF2B5EF4-FFF2-40B4-BE49-F238E27FC236}">
                  <a16:creationId xmlns:a16="http://schemas.microsoft.com/office/drawing/2014/main" id="{6A752028-37A3-82B5-7A55-176196042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491" y="297466"/>
              <a:ext cx="2011964" cy="562668"/>
            </a:xfrm>
            <a:prstGeom prst="rect">
              <a:avLst/>
            </a:prstGeom>
          </p:spPr>
        </p:pic>
      </p:grpSp>
      <p:grpSp>
        <p:nvGrpSpPr>
          <p:cNvPr id="2" name="组合 1">
            <a:extLst>
              <a:ext uri="{FF2B5EF4-FFF2-40B4-BE49-F238E27FC236}">
                <a16:creationId xmlns:a16="http://schemas.microsoft.com/office/drawing/2014/main" id="{2AD0975A-EA02-8A4E-F1FB-595B469DC973}"/>
              </a:ext>
            </a:extLst>
          </p:cNvPr>
          <p:cNvGrpSpPr/>
          <p:nvPr/>
        </p:nvGrpSpPr>
        <p:grpSpPr>
          <a:xfrm>
            <a:off x="-66612" y="5573497"/>
            <a:ext cx="12309411" cy="1297204"/>
            <a:chOff x="-66612" y="5573497"/>
            <a:chExt cx="12309411" cy="1297204"/>
          </a:xfrm>
        </p:grpSpPr>
        <p:grpSp>
          <p:nvGrpSpPr>
            <p:cNvPr id="3" name="组合 2">
              <a:extLst>
                <a:ext uri="{FF2B5EF4-FFF2-40B4-BE49-F238E27FC236}">
                  <a16:creationId xmlns:a16="http://schemas.microsoft.com/office/drawing/2014/main" id="{51AC39D5-A0B0-7ACF-20F5-807ECFEAF6DB}"/>
                </a:ext>
              </a:extLst>
            </p:cNvPr>
            <p:cNvGrpSpPr/>
            <p:nvPr/>
          </p:nvGrpSpPr>
          <p:grpSpPr>
            <a:xfrm>
              <a:off x="-66612" y="5873961"/>
              <a:ext cx="6670611" cy="996740"/>
              <a:chOff x="-34290" y="5962728"/>
              <a:chExt cx="6638289" cy="907972"/>
            </a:xfrm>
          </p:grpSpPr>
          <p:sp>
            <p:nvSpPr>
              <p:cNvPr id="15" name="任意多边形: 形状 14">
                <a:extLst>
                  <a:ext uri="{FF2B5EF4-FFF2-40B4-BE49-F238E27FC236}">
                    <a16:creationId xmlns:a16="http://schemas.microsoft.com/office/drawing/2014/main" id="{0486AA9A-B3F8-09F4-03E4-D0CD09CB4D0D}"/>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形状 15">
                <a:extLst>
                  <a:ext uri="{FF2B5EF4-FFF2-40B4-BE49-F238E27FC236}">
                    <a16:creationId xmlns:a16="http://schemas.microsoft.com/office/drawing/2014/main" id="{660D0BC4-6EAC-A748-BEF5-9E3E4726A275}"/>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1" name="组合 10">
              <a:extLst>
                <a:ext uri="{FF2B5EF4-FFF2-40B4-BE49-F238E27FC236}">
                  <a16:creationId xmlns:a16="http://schemas.microsoft.com/office/drawing/2014/main" id="{E4E09C19-DC34-BC59-E99B-B49C2AB12EBE}"/>
                </a:ext>
              </a:extLst>
            </p:cNvPr>
            <p:cNvGrpSpPr/>
            <p:nvPr/>
          </p:nvGrpSpPr>
          <p:grpSpPr>
            <a:xfrm flipH="1">
              <a:off x="5572188" y="5873372"/>
              <a:ext cx="6670611" cy="996740"/>
              <a:chOff x="-34290" y="5962728"/>
              <a:chExt cx="6638289" cy="907972"/>
            </a:xfrm>
          </p:grpSpPr>
          <p:sp>
            <p:nvSpPr>
              <p:cNvPr id="13" name="任意多边形: 形状 12">
                <a:extLst>
                  <a:ext uri="{FF2B5EF4-FFF2-40B4-BE49-F238E27FC236}">
                    <a16:creationId xmlns:a16="http://schemas.microsoft.com/office/drawing/2014/main" id="{4F01A4F4-F10D-E8AF-1059-445C1D05E5D1}"/>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a:extLst>
                  <a:ext uri="{FF2B5EF4-FFF2-40B4-BE49-F238E27FC236}">
                    <a16:creationId xmlns:a16="http://schemas.microsoft.com/office/drawing/2014/main" id="{5AAC4AC4-959A-5938-6FC7-7ABC0B979FDA}"/>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2" name="图片 11">
              <a:extLst>
                <a:ext uri="{FF2B5EF4-FFF2-40B4-BE49-F238E27FC236}">
                  <a16:creationId xmlns:a16="http://schemas.microsoft.com/office/drawing/2014/main" id="{A9110978-15F3-E798-65BE-2DDE217C9B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17273" y="5573497"/>
              <a:ext cx="5957455" cy="1284503"/>
            </a:xfrm>
            <a:prstGeom prst="rect">
              <a:avLst/>
            </a:prstGeom>
          </p:spPr>
        </p:pic>
      </p:grpSp>
      <p:sp>
        <p:nvSpPr>
          <p:cNvPr id="19" name="矩形: 圆角 18">
            <a:extLst>
              <a:ext uri="{FF2B5EF4-FFF2-40B4-BE49-F238E27FC236}">
                <a16:creationId xmlns:a16="http://schemas.microsoft.com/office/drawing/2014/main" id="{1A465C73-801A-54E4-EDA8-AA4473207B58}"/>
              </a:ext>
            </a:extLst>
          </p:cNvPr>
          <p:cNvSpPr/>
          <p:nvPr/>
        </p:nvSpPr>
        <p:spPr>
          <a:xfrm>
            <a:off x="1066800" y="1354257"/>
            <a:ext cx="10158248" cy="4308717"/>
          </a:xfrm>
          <a:prstGeom prst="roundRect">
            <a:avLst>
              <a:gd name="adj" fmla="val 6953"/>
            </a:avLst>
          </a:prstGeom>
          <a:noFill/>
          <a:ln w="31750">
            <a:gradFill flip="none" rotWithShape="1">
              <a:gsLst>
                <a:gs pos="0">
                  <a:srgbClr val="007A49"/>
                </a:gs>
                <a:gs pos="33000">
                  <a:srgbClr val="007A49"/>
                </a:gs>
                <a:gs pos="66000">
                  <a:schemeClr val="accent4">
                    <a:lumMod val="40000"/>
                    <a:lumOff val="60000"/>
                  </a:schemeClr>
                </a:gs>
                <a:gs pos="100000">
                  <a:schemeClr val="accent4">
                    <a:lumMod val="40000"/>
                    <a:lumOff val="60000"/>
                    <a:alpha val="0"/>
                  </a:schemeClr>
                </a:gs>
              </a:gsLst>
              <a:lin ang="108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a16="http://schemas.microsoft.com/office/drawing/2014/main" id="{D20A047B-9CDD-467D-5107-B765E3733802}"/>
              </a:ext>
            </a:extLst>
          </p:cNvPr>
          <p:cNvSpPr/>
          <p:nvPr/>
        </p:nvSpPr>
        <p:spPr>
          <a:xfrm>
            <a:off x="1039092" y="1828799"/>
            <a:ext cx="2306782" cy="3574473"/>
          </a:xfrm>
          <a:prstGeom prst="roundRect">
            <a:avLst>
              <a:gd name="adj" fmla="val 7057"/>
            </a:avLst>
          </a:prstGeom>
          <a:gradFill flip="none" rotWithShape="1">
            <a:gsLst>
              <a:gs pos="0">
                <a:srgbClr val="007A49"/>
              </a:gs>
              <a:gs pos="100000">
                <a:schemeClr val="accent4">
                  <a:lumMod val="40000"/>
                  <a:lumOff val="60000"/>
                </a:schemeClr>
              </a:gs>
            </a:gsLst>
            <a:lin ang="27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95BD2F38-E727-C0A1-C82B-1950CD068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328" y="1607128"/>
            <a:ext cx="2350654" cy="3525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 name="文本框 37">
            <a:extLst>
              <a:ext uri="{FF2B5EF4-FFF2-40B4-BE49-F238E27FC236}">
                <a16:creationId xmlns:a16="http://schemas.microsoft.com/office/drawing/2014/main" id="{836B484A-A9A1-DAF6-4351-D9738F5A3E5C}"/>
              </a:ext>
            </a:extLst>
          </p:cNvPr>
          <p:cNvSpPr txBox="1"/>
          <p:nvPr/>
        </p:nvSpPr>
        <p:spPr>
          <a:xfrm>
            <a:off x="5331376" y="1672184"/>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39" name="文本框 38">
            <a:extLst>
              <a:ext uri="{FF2B5EF4-FFF2-40B4-BE49-F238E27FC236}">
                <a16:creationId xmlns:a16="http://schemas.microsoft.com/office/drawing/2014/main" id="{BCF123BC-ACF2-33E3-E23B-02170713BDDB}"/>
              </a:ext>
            </a:extLst>
          </p:cNvPr>
          <p:cNvSpPr txBox="1"/>
          <p:nvPr/>
        </p:nvSpPr>
        <p:spPr>
          <a:xfrm>
            <a:off x="5338303" y="2118095"/>
            <a:ext cx="5047672" cy="646331"/>
          </a:xfrm>
          <a:prstGeom prst="rect">
            <a:avLst/>
          </a:prstGeom>
          <a:noFill/>
        </p:spPr>
        <p:txBody>
          <a:bodyPr wrap="square" rtlCol="0">
            <a:spAutoFit/>
          </a:bodyPr>
          <a:lstStyle/>
          <a:p>
            <a:r>
              <a:rPr lang="zh-CN" altLang="en-US" dirty="0">
                <a:latin typeface="思源宋体 CN Medium" panose="02020500000000000000" pitchFamily="18" charset="-122"/>
                <a:ea typeface="思源宋体 CN Medium" panose="02020500000000000000" pitchFamily="18" charset="-122"/>
              </a:rPr>
              <a:t>华南农业大学是国家“双一流”建设高校。校园坐落在素有“花城”美誉的广州市。</a:t>
            </a:r>
          </a:p>
        </p:txBody>
      </p:sp>
      <p:sp>
        <p:nvSpPr>
          <p:cNvPr id="40" name="文本框 39">
            <a:extLst>
              <a:ext uri="{FF2B5EF4-FFF2-40B4-BE49-F238E27FC236}">
                <a16:creationId xmlns:a16="http://schemas.microsoft.com/office/drawing/2014/main" id="{FDE42AED-19B8-772B-BAF0-F7C827089FE2}"/>
              </a:ext>
            </a:extLst>
          </p:cNvPr>
          <p:cNvSpPr txBox="1"/>
          <p:nvPr/>
        </p:nvSpPr>
        <p:spPr>
          <a:xfrm>
            <a:off x="5338303" y="2981438"/>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41" name="文本框 40">
            <a:extLst>
              <a:ext uri="{FF2B5EF4-FFF2-40B4-BE49-F238E27FC236}">
                <a16:creationId xmlns:a16="http://schemas.microsoft.com/office/drawing/2014/main" id="{5C46ABD0-07F7-EBEF-6360-4E6366EEC066}"/>
              </a:ext>
            </a:extLst>
          </p:cNvPr>
          <p:cNvSpPr txBox="1"/>
          <p:nvPr/>
        </p:nvSpPr>
        <p:spPr>
          <a:xfrm>
            <a:off x="5331376" y="3420422"/>
            <a:ext cx="5047672" cy="646331"/>
          </a:xfrm>
          <a:prstGeom prst="rect">
            <a:avLst/>
          </a:prstGeom>
          <a:noFill/>
        </p:spPr>
        <p:txBody>
          <a:bodyPr wrap="square" rtlCol="0">
            <a:spAutoFit/>
          </a:bodyPr>
          <a:lstStyle/>
          <a:p>
            <a:r>
              <a:rPr lang="zh-CN" altLang="en-US" dirty="0">
                <a:latin typeface="思源宋体 CN Medium" panose="02020500000000000000" pitchFamily="18" charset="-122"/>
                <a:ea typeface="思源宋体 CN Medium" panose="02020500000000000000" pitchFamily="18" charset="-122"/>
              </a:rPr>
              <a:t>土地总面积</a:t>
            </a:r>
            <a:r>
              <a:rPr lang="en-US" altLang="zh-CN" dirty="0">
                <a:latin typeface="思源宋体 CN Medium" panose="02020500000000000000" pitchFamily="18" charset="-122"/>
                <a:ea typeface="思源宋体 CN Medium" panose="02020500000000000000" pitchFamily="18" charset="-122"/>
              </a:rPr>
              <a:t>8211</a:t>
            </a:r>
            <a:r>
              <a:rPr lang="zh-CN" altLang="en-US" dirty="0">
                <a:latin typeface="思源宋体 CN Medium" panose="02020500000000000000" pitchFamily="18" charset="-122"/>
                <a:ea typeface="思源宋体 CN Medium" panose="02020500000000000000" pitchFamily="18" charset="-122"/>
              </a:rPr>
              <a:t>亩，其中天河五山校部</a:t>
            </a:r>
            <a:r>
              <a:rPr lang="en-US" altLang="zh-CN" dirty="0">
                <a:latin typeface="思源宋体 CN Medium" panose="02020500000000000000" pitchFamily="18" charset="-122"/>
                <a:ea typeface="思源宋体 CN Medium" panose="02020500000000000000" pitchFamily="18" charset="-122"/>
              </a:rPr>
              <a:t>4407</a:t>
            </a:r>
            <a:r>
              <a:rPr lang="zh-CN" altLang="en-US" dirty="0">
                <a:latin typeface="思源宋体 CN Medium" panose="02020500000000000000" pitchFamily="18" charset="-122"/>
                <a:ea typeface="思源宋体 CN Medium" panose="02020500000000000000" pitchFamily="18" charset="-122"/>
              </a:rPr>
              <a:t>亩，增城教学科研基地</a:t>
            </a:r>
            <a:r>
              <a:rPr lang="en-US" altLang="zh-CN" dirty="0">
                <a:latin typeface="思源宋体 CN Medium" panose="02020500000000000000" pitchFamily="18" charset="-122"/>
                <a:ea typeface="思源宋体 CN Medium" panose="02020500000000000000" pitchFamily="18" charset="-122"/>
              </a:rPr>
              <a:t>3804</a:t>
            </a:r>
            <a:r>
              <a:rPr lang="zh-CN" altLang="en-US" dirty="0">
                <a:latin typeface="思源宋体 CN Medium" panose="02020500000000000000" pitchFamily="18" charset="-122"/>
                <a:ea typeface="思源宋体 CN Medium" panose="02020500000000000000" pitchFamily="18" charset="-122"/>
              </a:rPr>
              <a:t>亩。</a:t>
            </a:r>
          </a:p>
        </p:txBody>
      </p:sp>
      <p:sp>
        <p:nvSpPr>
          <p:cNvPr id="42" name="文本框 41">
            <a:extLst>
              <a:ext uri="{FF2B5EF4-FFF2-40B4-BE49-F238E27FC236}">
                <a16:creationId xmlns:a16="http://schemas.microsoft.com/office/drawing/2014/main" id="{BA6C9786-DB30-B15B-A534-CE7DAC04B8E4}"/>
              </a:ext>
            </a:extLst>
          </p:cNvPr>
          <p:cNvSpPr txBox="1"/>
          <p:nvPr/>
        </p:nvSpPr>
        <p:spPr>
          <a:xfrm>
            <a:off x="5331376" y="4304546"/>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43" name="文本框 42">
            <a:extLst>
              <a:ext uri="{FF2B5EF4-FFF2-40B4-BE49-F238E27FC236}">
                <a16:creationId xmlns:a16="http://schemas.microsoft.com/office/drawing/2014/main" id="{5663DE25-167F-B240-60CE-124727D06955}"/>
              </a:ext>
            </a:extLst>
          </p:cNvPr>
          <p:cNvSpPr txBox="1"/>
          <p:nvPr/>
        </p:nvSpPr>
        <p:spPr>
          <a:xfrm>
            <a:off x="5331375" y="4757386"/>
            <a:ext cx="5399199" cy="646331"/>
          </a:xfrm>
          <a:prstGeom prst="rect">
            <a:avLst/>
          </a:prstGeom>
          <a:noFill/>
        </p:spPr>
        <p:txBody>
          <a:bodyPr wrap="square" rtlCol="0">
            <a:spAutoFit/>
          </a:bodyPr>
          <a:lstStyle/>
          <a:p>
            <a:r>
              <a:rPr lang="zh-CN" altLang="en-US" dirty="0">
                <a:latin typeface="思源宋体 CN Medium" panose="02020500000000000000" pitchFamily="18" charset="-122"/>
                <a:ea typeface="思源宋体 CN Medium" panose="02020500000000000000" pitchFamily="18" charset="-122"/>
              </a:rPr>
              <a:t>学校建筑总面积</a:t>
            </a:r>
            <a:r>
              <a:rPr lang="en-US" altLang="zh-CN" dirty="0">
                <a:latin typeface="思源宋体 CN Medium" panose="02020500000000000000" pitchFamily="18" charset="-122"/>
                <a:ea typeface="思源宋体 CN Medium" panose="02020500000000000000" pitchFamily="18" charset="-122"/>
              </a:rPr>
              <a:t>140</a:t>
            </a:r>
            <a:r>
              <a:rPr lang="zh-CN" altLang="en-US" dirty="0">
                <a:latin typeface="思源宋体 CN Medium" panose="02020500000000000000" pitchFamily="18" charset="-122"/>
                <a:ea typeface="思源宋体 CN Medium" panose="02020500000000000000" pitchFamily="18" charset="-122"/>
              </a:rPr>
              <a:t>万平方米，自然景色与人文景观交相辉映，形成了“五湖四海一片林”的优美环境。</a:t>
            </a:r>
          </a:p>
        </p:txBody>
      </p:sp>
      <p:grpSp>
        <p:nvGrpSpPr>
          <p:cNvPr id="20" name="组合 19">
            <a:extLst>
              <a:ext uri="{FF2B5EF4-FFF2-40B4-BE49-F238E27FC236}">
                <a16:creationId xmlns:a16="http://schemas.microsoft.com/office/drawing/2014/main" id="{09480350-0E67-31B6-0D26-F891247A60BD}"/>
              </a:ext>
            </a:extLst>
          </p:cNvPr>
          <p:cNvGrpSpPr/>
          <p:nvPr/>
        </p:nvGrpSpPr>
        <p:grpSpPr>
          <a:xfrm>
            <a:off x="4174344" y="1631439"/>
            <a:ext cx="1118092" cy="1118092"/>
            <a:chOff x="4215908" y="1645294"/>
            <a:chExt cx="981013" cy="981013"/>
          </a:xfrm>
        </p:grpSpPr>
        <p:sp>
          <p:nvSpPr>
            <p:cNvPr id="18" name="椭圆 17">
              <a:extLst>
                <a:ext uri="{FF2B5EF4-FFF2-40B4-BE49-F238E27FC236}">
                  <a16:creationId xmlns:a16="http://schemas.microsoft.com/office/drawing/2014/main" id="{766F085B-7AF7-4854-2D24-81BFC0B31C40}"/>
                </a:ext>
              </a:extLst>
            </p:cNvPr>
            <p:cNvSpPr/>
            <p:nvPr/>
          </p:nvSpPr>
          <p:spPr>
            <a:xfrm>
              <a:off x="4215908" y="1645294"/>
              <a:ext cx="981013" cy="981013"/>
            </a:xfrm>
            <a:prstGeom prst="ellipse">
              <a:avLst/>
            </a:prstGeom>
            <a:solidFill>
              <a:srgbClr val="ABD3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1CE6E1FE-65C6-83E2-C42C-427AC78DD08E}"/>
                </a:ext>
              </a:extLst>
            </p:cNvPr>
            <p:cNvSpPr/>
            <p:nvPr/>
          </p:nvSpPr>
          <p:spPr>
            <a:xfrm>
              <a:off x="4336747" y="1771684"/>
              <a:ext cx="750898" cy="75089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47" name="图片 46">
            <a:extLst>
              <a:ext uri="{FF2B5EF4-FFF2-40B4-BE49-F238E27FC236}">
                <a16:creationId xmlns:a16="http://schemas.microsoft.com/office/drawing/2014/main" id="{90612244-71F7-37F8-3C6E-C6A04FEC5F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4577" y="1835866"/>
            <a:ext cx="658091" cy="658091"/>
          </a:xfrm>
          <a:prstGeom prst="rect">
            <a:avLst/>
          </a:prstGeom>
        </p:spPr>
      </p:pic>
      <p:grpSp>
        <p:nvGrpSpPr>
          <p:cNvPr id="23" name="组合 22">
            <a:extLst>
              <a:ext uri="{FF2B5EF4-FFF2-40B4-BE49-F238E27FC236}">
                <a16:creationId xmlns:a16="http://schemas.microsoft.com/office/drawing/2014/main" id="{5CC66686-EE1E-BC33-2E99-9D4E0BD227BF}"/>
              </a:ext>
            </a:extLst>
          </p:cNvPr>
          <p:cNvGrpSpPr/>
          <p:nvPr/>
        </p:nvGrpSpPr>
        <p:grpSpPr>
          <a:xfrm>
            <a:off x="4174344" y="2968403"/>
            <a:ext cx="1118092" cy="1118092"/>
            <a:chOff x="4215908" y="1645294"/>
            <a:chExt cx="981013" cy="981013"/>
          </a:xfrm>
        </p:grpSpPr>
        <p:sp>
          <p:nvSpPr>
            <p:cNvPr id="24" name="椭圆 23">
              <a:extLst>
                <a:ext uri="{FF2B5EF4-FFF2-40B4-BE49-F238E27FC236}">
                  <a16:creationId xmlns:a16="http://schemas.microsoft.com/office/drawing/2014/main" id="{98153633-544E-7BAF-565E-74853DB0414D}"/>
                </a:ext>
              </a:extLst>
            </p:cNvPr>
            <p:cNvSpPr/>
            <p:nvPr/>
          </p:nvSpPr>
          <p:spPr>
            <a:xfrm>
              <a:off x="4215908" y="1645294"/>
              <a:ext cx="981013" cy="981013"/>
            </a:xfrm>
            <a:prstGeom prst="ellipse">
              <a:avLst/>
            </a:prstGeom>
            <a:solidFill>
              <a:srgbClr val="ABD3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DAD281DA-014D-F75C-3677-DC577AE49D69}"/>
                </a:ext>
              </a:extLst>
            </p:cNvPr>
            <p:cNvSpPr/>
            <p:nvPr/>
          </p:nvSpPr>
          <p:spPr>
            <a:xfrm>
              <a:off x="4336747" y="1771684"/>
              <a:ext cx="750898" cy="75089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6" name="组合 25">
            <a:extLst>
              <a:ext uri="{FF2B5EF4-FFF2-40B4-BE49-F238E27FC236}">
                <a16:creationId xmlns:a16="http://schemas.microsoft.com/office/drawing/2014/main" id="{87C8FBE0-21B7-1328-488E-B8E81D28E17B}"/>
              </a:ext>
            </a:extLst>
          </p:cNvPr>
          <p:cNvGrpSpPr/>
          <p:nvPr/>
        </p:nvGrpSpPr>
        <p:grpSpPr>
          <a:xfrm>
            <a:off x="4174344" y="4319221"/>
            <a:ext cx="1118092" cy="1118092"/>
            <a:chOff x="4215908" y="1645294"/>
            <a:chExt cx="981013" cy="981013"/>
          </a:xfrm>
        </p:grpSpPr>
        <p:sp>
          <p:nvSpPr>
            <p:cNvPr id="27" name="椭圆 26">
              <a:extLst>
                <a:ext uri="{FF2B5EF4-FFF2-40B4-BE49-F238E27FC236}">
                  <a16:creationId xmlns:a16="http://schemas.microsoft.com/office/drawing/2014/main" id="{09D8CEB4-38FC-4D2D-8A6B-2118A475CABF}"/>
                </a:ext>
              </a:extLst>
            </p:cNvPr>
            <p:cNvSpPr/>
            <p:nvPr/>
          </p:nvSpPr>
          <p:spPr>
            <a:xfrm>
              <a:off x="4215908" y="1645294"/>
              <a:ext cx="981013" cy="981013"/>
            </a:xfrm>
            <a:prstGeom prst="ellipse">
              <a:avLst/>
            </a:prstGeom>
            <a:solidFill>
              <a:srgbClr val="ABD3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0C32E962-DF4F-DC2A-65A2-0398417C0C40}"/>
                </a:ext>
              </a:extLst>
            </p:cNvPr>
            <p:cNvSpPr/>
            <p:nvPr/>
          </p:nvSpPr>
          <p:spPr>
            <a:xfrm>
              <a:off x="4336747" y="1771684"/>
              <a:ext cx="750898" cy="75089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45" name="图片 44">
            <a:extLst>
              <a:ext uri="{FF2B5EF4-FFF2-40B4-BE49-F238E27FC236}">
                <a16:creationId xmlns:a16="http://schemas.microsoft.com/office/drawing/2014/main" id="{B8637A57-5981-DF17-7913-6153AC221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6136" y="3181351"/>
            <a:ext cx="630382" cy="630382"/>
          </a:xfrm>
          <a:prstGeom prst="rect">
            <a:avLst/>
          </a:prstGeom>
        </p:spPr>
      </p:pic>
      <p:pic>
        <p:nvPicPr>
          <p:cNvPr id="49" name="图片 48">
            <a:extLst>
              <a:ext uri="{FF2B5EF4-FFF2-40B4-BE49-F238E27FC236}">
                <a16:creationId xmlns:a16="http://schemas.microsoft.com/office/drawing/2014/main" id="{8FCC0B15-F227-309A-892C-D268066D94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8092" y="4582391"/>
            <a:ext cx="619991" cy="619991"/>
          </a:xfrm>
          <a:prstGeom prst="rect">
            <a:avLst/>
          </a:prstGeom>
        </p:spPr>
      </p:pic>
    </p:spTree>
    <p:extLst>
      <p:ext uri="{BB962C8B-B14F-4D97-AF65-F5344CB8AC3E}">
        <p14:creationId xmlns:p14="http://schemas.microsoft.com/office/powerpoint/2010/main" val="1606214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736B84F7-FD05-EBF1-39B3-1724278F7DE7}"/>
              </a:ext>
            </a:extLst>
          </p:cNvPr>
          <p:cNvGrpSpPr/>
          <p:nvPr/>
        </p:nvGrpSpPr>
        <p:grpSpPr>
          <a:xfrm>
            <a:off x="1015685" y="297466"/>
            <a:ext cx="10160631" cy="764600"/>
            <a:chOff x="1101824" y="297466"/>
            <a:chExt cx="10160631" cy="764600"/>
          </a:xfrm>
        </p:grpSpPr>
        <p:grpSp>
          <p:nvGrpSpPr>
            <p:cNvPr id="4" name="组合 3">
              <a:extLst>
                <a:ext uri="{FF2B5EF4-FFF2-40B4-BE49-F238E27FC236}">
                  <a16:creationId xmlns:a16="http://schemas.microsoft.com/office/drawing/2014/main" id="{F26E0D5C-3A53-89A2-8179-EF4DDED77CA0}"/>
                </a:ext>
              </a:extLst>
            </p:cNvPr>
            <p:cNvGrpSpPr/>
            <p:nvPr/>
          </p:nvGrpSpPr>
          <p:grpSpPr>
            <a:xfrm>
              <a:off x="1232452" y="937117"/>
              <a:ext cx="9978887" cy="124949"/>
              <a:chOff x="868964" y="755372"/>
              <a:chExt cx="9978887" cy="124949"/>
            </a:xfrm>
          </p:grpSpPr>
          <p:cxnSp>
            <p:nvCxnSpPr>
              <p:cNvPr id="5" name="直接连接符 4">
                <a:extLst>
                  <a:ext uri="{FF2B5EF4-FFF2-40B4-BE49-F238E27FC236}">
                    <a16:creationId xmlns:a16="http://schemas.microsoft.com/office/drawing/2014/main" id="{7FE3954C-2205-3E4D-07F7-4D9E7E3640B1}"/>
                  </a:ext>
                </a:extLst>
              </p:cNvPr>
              <p:cNvCxnSpPr>
                <a:cxnSpLocks/>
              </p:cNvCxnSpPr>
              <p:nvPr userDrawn="1"/>
            </p:nvCxnSpPr>
            <p:spPr>
              <a:xfrm>
                <a:off x="1050708" y="817848"/>
                <a:ext cx="97971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9D167B28-D034-F5B7-C165-18F1190C9EB8}"/>
                  </a:ext>
                </a:extLst>
              </p:cNvPr>
              <p:cNvSpPr/>
              <p:nvPr userDrawn="1"/>
            </p:nvSpPr>
            <p:spPr>
              <a:xfrm>
                <a:off x="868964" y="755372"/>
                <a:ext cx="1482351" cy="1249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9C7536BC-98DC-0985-F598-70197DEED468}"/>
                </a:ext>
              </a:extLst>
            </p:cNvPr>
            <p:cNvSpPr txBox="1"/>
            <p:nvPr/>
          </p:nvSpPr>
          <p:spPr>
            <a:xfrm>
              <a:off x="1101824" y="397566"/>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8" name="文本框 7">
              <a:extLst>
                <a:ext uri="{FF2B5EF4-FFF2-40B4-BE49-F238E27FC236}">
                  <a16:creationId xmlns:a16="http://schemas.microsoft.com/office/drawing/2014/main" id="{04B0A52F-3B6B-0822-45D9-A08D5CD75C8C}"/>
                </a:ext>
              </a:extLst>
            </p:cNvPr>
            <p:cNvSpPr txBox="1"/>
            <p:nvPr/>
          </p:nvSpPr>
          <p:spPr>
            <a:xfrm>
              <a:off x="3419310" y="538359"/>
              <a:ext cx="1324402" cy="261610"/>
            </a:xfrm>
            <a:prstGeom prst="rect">
              <a:avLst/>
            </a:prstGeom>
            <a:noFill/>
          </p:spPr>
          <p:txBody>
            <a:bodyPr wrap="none" rtlCol="0">
              <a:spAutoFit/>
            </a:bodyPr>
            <a:lstStyle/>
            <a:p>
              <a:r>
                <a:rPr lang="en-US" altLang="zh-CN" sz="1100" dirty="0">
                  <a:solidFill>
                    <a:schemeClr val="tx1">
                      <a:lumMod val="65000"/>
                      <a:lumOff val="35000"/>
                    </a:schemeClr>
                  </a:solidFill>
                  <a:latin typeface="思源宋体 CN Heavy" panose="02020900000000000000" pitchFamily="18" charset="-122"/>
                  <a:ea typeface="思源宋体 CN Heavy" panose="02020900000000000000" pitchFamily="18" charset="-122"/>
                </a:rPr>
                <a:t>Your Title Here</a:t>
              </a:r>
              <a:endParaRPr lang="zh-CN" altLang="en-US" sz="1100" dirty="0">
                <a:solidFill>
                  <a:schemeClr val="tx1">
                    <a:lumMod val="65000"/>
                    <a:lumOff val="35000"/>
                  </a:schemeClr>
                </a:solidFill>
                <a:latin typeface="思源宋体 CN Heavy" panose="02020900000000000000" pitchFamily="18" charset="-122"/>
                <a:ea typeface="思源宋体 CN Heavy" panose="02020900000000000000" pitchFamily="18" charset="-122"/>
              </a:endParaRPr>
            </a:p>
          </p:txBody>
        </p:sp>
        <p:pic>
          <p:nvPicPr>
            <p:cNvPr id="9" name="图片 8">
              <a:extLst>
                <a:ext uri="{FF2B5EF4-FFF2-40B4-BE49-F238E27FC236}">
                  <a16:creationId xmlns:a16="http://schemas.microsoft.com/office/drawing/2014/main" id="{6A752028-37A3-82B5-7A55-176196042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491" y="297466"/>
              <a:ext cx="2011964" cy="562668"/>
            </a:xfrm>
            <a:prstGeom prst="rect">
              <a:avLst/>
            </a:prstGeom>
          </p:spPr>
        </p:pic>
      </p:grpSp>
      <p:grpSp>
        <p:nvGrpSpPr>
          <p:cNvPr id="2" name="组合 1">
            <a:extLst>
              <a:ext uri="{FF2B5EF4-FFF2-40B4-BE49-F238E27FC236}">
                <a16:creationId xmlns:a16="http://schemas.microsoft.com/office/drawing/2014/main" id="{2AD0975A-EA02-8A4E-F1FB-595B469DC973}"/>
              </a:ext>
            </a:extLst>
          </p:cNvPr>
          <p:cNvGrpSpPr/>
          <p:nvPr/>
        </p:nvGrpSpPr>
        <p:grpSpPr>
          <a:xfrm>
            <a:off x="-66612" y="5573497"/>
            <a:ext cx="12309411" cy="1297204"/>
            <a:chOff x="-66612" y="5573497"/>
            <a:chExt cx="12309411" cy="1297204"/>
          </a:xfrm>
        </p:grpSpPr>
        <p:grpSp>
          <p:nvGrpSpPr>
            <p:cNvPr id="3" name="组合 2">
              <a:extLst>
                <a:ext uri="{FF2B5EF4-FFF2-40B4-BE49-F238E27FC236}">
                  <a16:creationId xmlns:a16="http://schemas.microsoft.com/office/drawing/2014/main" id="{51AC39D5-A0B0-7ACF-20F5-807ECFEAF6DB}"/>
                </a:ext>
              </a:extLst>
            </p:cNvPr>
            <p:cNvGrpSpPr/>
            <p:nvPr/>
          </p:nvGrpSpPr>
          <p:grpSpPr>
            <a:xfrm>
              <a:off x="-66612" y="5873961"/>
              <a:ext cx="6670611" cy="996740"/>
              <a:chOff x="-34290" y="5962728"/>
              <a:chExt cx="6638289" cy="907972"/>
            </a:xfrm>
          </p:grpSpPr>
          <p:sp>
            <p:nvSpPr>
              <p:cNvPr id="15" name="任意多边形: 形状 14">
                <a:extLst>
                  <a:ext uri="{FF2B5EF4-FFF2-40B4-BE49-F238E27FC236}">
                    <a16:creationId xmlns:a16="http://schemas.microsoft.com/office/drawing/2014/main" id="{0486AA9A-B3F8-09F4-03E4-D0CD09CB4D0D}"/>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形状 15">
                <a:extLst>
                  <a:ext uri="{FF2B5EF4-FFF2-40B4-BE49-F238E27FC236}">
                    <a16:creationId xmlns:a16="http://schemas.microsoft.com/office/drawing/2014/main" id="{660D0BC4-6EAC-A748-BEF5-9E3E4726A275}"/>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1" name="组合 10">
              <a:extLst>
                <a:ext uri="{FF2B5EF4-FFF2-40B4-BE49-F238E27FC236}">
                  <a16:creationId xmlns:a16="http://schemas.microsoft.com/office/drawing/2014/main" id="{E4E09C19-DC34-BC59-E99B-B49C2AB12EBE}"/>
                </a:ext>
              </a:extLst>
            </p:cNvPr>
            <p:cNvGrpSpPr/>
            <p:nvPr/>
          </p:nvGrpSpPr>
          <p:grpSpPr>
            <a:xfrm flipH="1">
              <a:off x="5572188" y="5873372"/>
              <a:ext cx="6670611" cy="996740"/>
              <a:chOff x="-34290" y="5962728"/>
              <a:chExt cx="6638289" cy="907972"/>
            </a:xfrm>
          </p:grpSpPr>
          <p:sp>
            <p:nvSpPr>
              <p:cNvPr id="13" name="任意多边形: 形状 12">
                <a:extLst>
                  <a:ext uri="{FF2B5EF4-FFF2-40B4-BE49-F238E27FC236}">
                    <a16:creationId xmlns:a16="http://schemas.microsoft.com/office/drawing/2014/main" id="{4F01A4F4-F10D-E8AF-1059-445C1D05E5D1}"/>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a:extLst>
                  <a:ext uri="{FF2B5EF4-FFF2-40B4-BE49-F238E27FC236}">
                    <a16:creationId xmlns:a16="http://schemas.microsoft.com/office/drawing/2014/main" id="{5AAC4AC4-959A-5938-6FC7-7ABC0B979FDA}"/>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2" name="图片 11">
              <a:extLst>
                <a:ext uri="{FF2B5EF4-FFF2-40B4-BE49-F238E27FC236}">
                  <a16:creationId xmlns:a16="http://schemas.microsoft.com/office/drawing/2014/main" id="{A9110978-15F3-E798-65BE-2DDE217C9B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17273" y="5573497"/>
              <a:ext cx="5957455" cy="1284503"/>
            </a:xfrm>
            <a:prstGeom prst="rect">
              <a:avLst/>
            </a:prstGeom>
          </p:spPr>
        </p:pic>
      </p:grpSp>
      <p:grpSp>
        <p:nvGrpSpPr>
          <p:cNvPr id="43" name="组合 42">
            <a:extLst>
              <a:ext uri="{FF2B5EF4-FFF2-40B4-BE49-F238E27FC236}">
                <a16:creationId xmlns:a16="http://schemas.microsoft.com/office/drawing/2014/main" id="{991F6D83-59B1-4B90-E547-8EFA35128558}"/>
              </a:ext>
            </a:extLst>
          </p:cNvPr>
          <p:cNvGrpSpPr/>
          <p:nvPr/>
        </p:nvGrpSpPr>
        <p:grpSpPr>
          <a:xfrm>
            <a:off x="1119054" y="1538220"/>
            <a:ext cx="4585854" cy="1960420"/>
            <a:chOff x="1129147" y="1468580"/>
            <a:chExt cx="4585854" cy="1960420"/>
          </a:xfrm>
        </p:grpSpPr>
        <p:grpSp>
          <p:nvGrpSpPr>
            <p:cNvPr id="25" name="组合 24">
              <a:extLst>
                <a:ext uri="{FF2B5EF4-FFF2-40B4-BE49-F238E27FC236}">
                  <a16:creationId xmlns:a16="http://schemas.microsoft.com/office/drawing/2014/main" id="{F126897A-3468-EB02-24D1-98B4BC3D27BB}"/>
                </a:ext>
              </a:extLst>
            </p:cNvPr>
            <p:cNvGrpSpPr/>
            <p:nvPr/>
          </p:nvGrpSpPr>
          <p:grpSpPr>
            <a:xfrm>
              <a:off x="1129147" y="1468580"/>
              <a:ext cx="4585854" cy="1960420"/>
              <a:chOff x="1184565" y="1641763"/>
              <a:chExt cx="4585854" cy="1960420"/>
            </a:xfrm>
          </p:grpSpPr>
          <p:sp>
            <p:nvSpPr>
              <p:cNvPr id="23" name="任意多边形: 形状 22">
                <a:extLst>
                  <a:ext uri="{FF2B5EF4-FFF2-40B4-BE49-F238E27FC236}">
                    <a16:creationId xmlns:a16="http://schemas.microsoft.com/office/drawing/2014/main" id="{BD811FAF-0A6C-CDF7-5B5B-0490C6D5EC4A}"/>
                  </a:ext>
                </a:extLst>
              </p:cNvPr>
              <p:cNvSpPr/>
              <p:nvPr/>
            </p:nvSpPr>
            <p:spPr>
              <a:xfrm>
                <a:off x="1184565" y="1641763"/>
                <a:ext cx="2618508" cy="624984"/>
              </a:xfrm>
              <a:custGeom>
                <a:avLst/>
                <a:gdLst>
                  <a:gd name="connsiteX0" fmla="*/ 123539 w 1748041"/>
                  <a:gd name="connsiteY0" fmla="*/ 0 h 624984"/>
                  <a:gd name="connsiteX1" fmla="*/ 1569590 w 1748041"/>
                  <a:gd name="connsiteY1" fmla="*/ 0 h 624984"/>
                  <a:gd name="connsiteX2" fmla="*/ 1748041 w 1748041"/>
                  <a:gd name="connsiteY2" fmla="*/ 367145 h 624984"/>
                  <a:gd name="connsiteX3" fmla="*/ 272477 w 1748041"/>
                  <a:gd name="connsiteY3" fmla="*/ 367145 h 624984"/>
                  <a:gd name="connsiteX4" fmla="*/ 5535 w 1748041"/>
                  <a:gd name="connsiteY4" fmla="*/ 584709 h 624984"/>
                  <a:gd name="connsiteX5" fmla="*/ 1475 w 1748041"/>
                  <a:gd name="connsiteY5" fmla="*/ 624984 h 624984"/>
                  <a:gd name="connsiteX6" fmla="*/ 0 w 1748041"/>
                  <a:gd name="connsiteY6" fmla="*/ 617679 h 624984"/>
                  <a:gd name="connsiteX7" fmla="*/ 0 w 1748041"/>
                  <a:gd name="connsiteY7" fmla="*/ 123539 h 624984"/>
                  <a:gd name="connsiteX8" fmla="*/ 123539 w 1748041"/>
                  <a:gd name="connsiteY8" fmla="*/ 0 h 62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041" h="624984">
                    <a:moveTo>
                      <a:pt x="123539" y="0"/>
                    </a:moveTo>
                    <a:lnTo>
                      <a:pt x="1569590" y="0"/>
                    </a:lnTo>
                    <a:lnTo>
                      <a:pt x="1748041" y="367145"/>
                    </a:lnTo>
                    <a:lnTo>
                      <a:pt x="272477" y="367145"/>
                    </a:lnTo>
                    <a:cubicBezTo>
                      <a:pt x="140803" y="367145"/>
                      <a:pt x="30943" y="460546"/>
                      <a:pt x="5535" y="584709"/>
                    </a:cubicBezTo>
                    <a:lnTo>
                      <a:pt x="1475" y="624984"/>
                    </a:lnTo>
                    <a:lnTo>
                      <a:pt x="0" y="617679"/>
                    </a:lnTo>
                    <a:lnTo>
                      <a:pt x="0" y="123539"/>
                    </a:lnTo>
                    <a:cubicBezTo>
                      <a:pt x="0" y="55310"/>
                      <a:pt x="55310" y="0"/>
                      <a:pt x="123539" y="0"/>
                    </a:cubicBezTo>
                    <a:close/>
                  </a:path>
                </a:pathLst>
              </a:custGeom>
              <a:gradFill flip="none" rotWithShape="1">
                <a:gsLst>
                  <a:gs pos="0">
                    <a:schemeClr val="accent4">
                      <a:lumMod val="40000"/>
                      <a:lumOff val="60000"/>
                    </a:schemeClr>
                  </a:gs>
                  <a:gs pos="86000">
                    <a:srgbClr val="007A49"/>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矩形: 圆角 23">
                <a:extLst>
                  <a:ext uri="{FF2B5EF4-FFF2-40B4-BE49-F238E27FC236}">
                    <a16:creationId xmlns:a16="http://schemas.microsoft.com/office/drawing/2014/main" id="{D9F36933-82DD-40F2-BDF2-5A22A51FB68E}"/>
                  </a:ext>
                </a:extLst>
              </p:cNvPr>
              <p:cNvSpPr/>
              <p:nvPr/>
            </p:nvSpPr>
            <p:spPr>
              <a:xfrm>
                <a:off x="1191493" y="2001983"/>
                <a:ext cx="4578926" cy="1600200"/>
              </a:xfrm>
              <a:prstGeom prst="roundRect">
                <a:avLst/>
              </a:prstGeom>
              <a:solidFill>
                <a:schemeClr val="bg1"/>
              </a:solidFill>
              <a:ln w="22225">
                <a:gradFill>
                  <a:gsLst>
                    <a:gs pos="0">
                      <a:srgbClr val="007A49"/>
                    </a:gs>
                    <a:gs pos="100000">
                      <a:schemeClr val="accent4">
                        <a:lumMod val="40000"/>
                        <a:lumOff val="60000"/>
                      </a:schemeClr>
                    </a:gs>
                  </a:gsLst>
                  <a:lin ang="5400000" scaled="1"/>
                </a:gradFill>
              </a:ln>
              <a:effectLst>
                <a:outerShdw blurRad="50800" dist="114300" dir="2700000" algn="tl" rotWithShape="0">
                  <a:schemeClr val="accent4">
                    <a:lumMod val="40000"/>
                    <a:lumOff val="60000"/>
                    <a:alpha val="3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文本框 34">
              <a:extLst>
                <a:ext uri="{FF2B5EF4-FFF2-40B4-BE49-F238E27FC236}">
                  <a16:creationId xmlns:a16="http://schemas.microsoft.com/office/drawing/2014/main" id="{0264DD88-8188-37B3-2AF2-181EF13E6AD5}"/>
                </a:ext>
              </a:extLst>
            </p:cNvPr>
            <p:cNvSpPr txBox="1"/>
            <p:nvPr/>
          </p:nvSpPr>
          <p:spPr>
            <a:xfrm>
              <a:off x="1368976" y="1900784"/>
              <a:ext cx="1980029" cy="400110"/>
            </a:xfrm>
            <a:prstGeom prst="rect">
              <a:avLst/>
            </a:prstGeom>
            <a:noFill/>
          </p:spPr>
          <p:txBody>
            <a:bodyPr wrap="none" rtlCol="0">
              <a:spAutoFit/>
            </a:bodyPr>
            <a:lstStyle/>
            <a:p>
              <a:r>
                <a:rPr lang="zh-CN" altLang="en-US" sz="20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39" name="文本框 38">
              <a:extLst>
                <a:ext uri="{FF2B5EF4-FFF2-40B4-BE49-F238E27FC236}">
                  <a16:creationId xmlns:a16="http://schemas.microsoft.com/office/drawing/2014/main" id="{F26699A6-B88E-9622-F6E2-E91F21A6FC92}"/>
                </a:ext>
              </a:extLst>
            </p:cNvPr>
            <p:cNvSpPr txBox="1"/>
            <p:nvPr/>
          </p:nvSpPr>
          <p:spPr>
            <a:xfrm>
              <a:off x="1805394" y="1471292"/>
              <a:ext cx="954107" cy="400110"/>
            </a:xfrm>
            <a:prstGeom prst="rect">
              <a:avLst/>
            </a:prstGeom>
            <a:noFill/>
          </p:spPr>
          <p:txBody>
            <a:bodyPr wrap="none" rtlCol="0">
              <a:spAutoFit/>
            </a:bodyPr>
            <a:lstStyle/>
            <a:p>
              <a:r>
                <a:rPr lang="zh-CN" altLang="en-US" sz="2000" dirty="0">
                  <a:solidFill>
                    <a:schemeClr val="bg1"/>
                  </a:solidFill>
                  <a:latin typeface="思源宋体 CN Heavy" panose="02020900000000000000" pitchFamily="18" charset="-122"/>
                  <a:ea typeface="思源宋体 CN Heavy" panose="02020900000000000000" pitchFamily="18" charset="-122"/>
                </a:rPr>
                <a:t>关键字</a:t>
              </a:r>
            </a:p>
          </p:txBody>
        </p:sp>
        <p:sp>
          <p:nvSpPr>
            <p:cNvPr id="79" name="椭圆 78">
              <a:extLst>
                <a:ext uri="{FF2B5EF4-FFF2-40B4-BE49-F238E27FC236}">
                  <a16:creationId xmlns:a16="http://schemas.microsoft.com/office/drawing/2014/main" id="{FA5AAA8D-A196-86AE-D053-FA2410C26E8B}"/>
                </a:ext>
              </a:extLst>
            </p:cNvPr>
            <p:cNvSpPr/>
            <p:nvPr/>
          </p:nvSpPr>
          <p:spPr>
            <a:xfrm>
              <a:off x="1364675" y="2313708"/>
              <a:ext cx="1648691" cy="45719"/>
            </a:xfrm>
            <a:prstGeom prst="ellipse">
              <a:avLst/>
            </a:prstGeom>
            <a:gradFill flip="none" rotWithShape="1">
              <a:gsLst>
                <a:gs pos="0">
                  <a:srgbClr val="007A49"/>
                </a:gs>
                <a:gs pos="100000">
                  <a:schemeClr val="accent4">
                    <a:lumMod val="40000"/>
                    <a:lumOff val="6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文本框 41">
              <a:extLst>
                <a:ext uri="{FF2B5EF4-FFF2-40B4-BE49-F238E27FC236}">
                  <a16:creationId xmlns:a16="http://schemas.microsoft.com/office/drawing/2014/main" id="{DD950D10-44DC-562C-59E4-AABDA436FD36}"/>
                </a:ext>
              </a:extLst>
            </p:cNvPr>
            <p:cNvSpPr txBox="1"/>
            <p:nvPr/>
          </p:nvSpPr>
          <p:spPr>
            <a:xfrm>
              <a:off x="1323109" y="2438400"/>
              <a:ext cx="3775364" cy="923330"/>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latin typeface="思源宋体 CN Medium" panose="02020500000000000000" pitchFamily="18" charset="-122"/>
                  <a:ea typeface="思源宋体 CN Medium" panose="02020500000000000000" pitchFamily="18" charset="-122"/>
                </a:rPr>
                <a:t>98</a:t>
              </a:r>
              <a:r>
                <a:rPr lang="zh-CN" altLang="en-US" dirty="0">
                  <a:latin typeface="思源宋体 CN Medium" panose="02020500000000000000" pitchFamily="18" charset="-122"/>
                  <a:ea typeface="思源宋体 CN Medium" panose="02020500000000000000" pitchFamily="18" charset="-122"/>
                </a:rPr>
                <a:t>个本科专业</a:t>
              </a:r>
              <a:endParaRPr lang="en-US" altLang="zh-CN" dirty="0">
                <a:latin typeface="思源宋体 CN Medium" panose="02020500000000000000" pitchFamily="18" charset="-122"/>
                <a:ea typeface="思源宋体 CN Medium" panose="02020500000000000000" pitchFamily="18" charset="-122"/>
              </a:endParaRPr>
            </a:p>
            <a:p>
              <a:pPr marL="285750" indent="-285750">
                <a:buFont typeface="Arial" panose="020B0604020202020204" pitchFamily="34" charset="0"/>
                <a:buChar char="•"/>
              </a:pPr>
              <a:r>
                <a:rPr lang="en-US" altLang="zh-CN" dirty="0">
                  <a:latin typeface="思源宋体 CN Medium" panose="02020500000000000000" pitchFamily="18" charset="-122"/>
                  <a:ea typeface="思源宋体 CN Medium" panose="02020500000000000000" pitchFamily="18" charset="-122"/>
                </a:rPr>
                <a:t>13</a:t>
              </a:r>
              <a:r>
                <a:rPr lang="zh-CN" altLang="en-US" dirty="0">
                  <a:latin typeface="思源宋体 CN Medium" panose="02020500000000000000" pitchFamily="18" charset="-122"/>
                  <a:ea typeface="思源宋体 CN Medium" panose="02020500000000000000" pitchFamily="18" charset="-122"/>
                </a:rPr>
                <a:t>个博士学位授权一级学科</a:t>
              </a:r>
              <a:endParaRPr lang="en-US" altLang="zh-CN" dirty="0">
                <a:latin typeface="思源宋体 CN Medium" panose="02020500000000000000" pitchFamily="18" charset="-122"/>
                <a:ea typeface="思源宋体 CN Medium" panose="02020500000000000000" pitchFamily="18" charset="-122"/>
              </a:endParaRPr>
            </a:p>
            <a:p>
              <a:pPr marL="285750" indent="-285750">
                <a:buFont typeface="Arial" panose="020B0604020202020204" pitchFamily="34" charset="0"/>
                <a:buChar char="•"/>
              </a:pPr>
              <a:r>
                <a:rPr lang="en-US" altLang="zh-CN" dirty="0">
                  <a:latin typeface="思源宋体 CN Medium" panose="02020500000000000000" pitchFamily="18" charset="-122"/>
                  <a:ea typeface="思源宋体 CN Medium" panose="02020500000000000000" pitchFamily="18" charset="-122"/>
                </a:rPr>
                <a:t>3</a:t>
              </a:r>
              <a:r>
                <a:rPr lang="zh-CN" altLang="en-US" dirty="0">
                  <a:latin typeface="思源宋体 CN Medium" panose="02020500000000000000" pitchFamily="18" charset="-122"/>
                  <a:ea typeface="思源宋体 CN Medium" panose="02020500000000000000" pitchFamily="18" charset="-122"/>
                </a:rPr>
                <a:t>个博士专业学位类别</a:t>
              </a:r>
              <a:endParaRPr lang="en-US" altLang="zh-CN" dirty="0">
                <a:latin typeface="思源宋体 CN Medium" panose="02020500000000000000" pitchFamily="18" charset="-122"/>
                <a:ea typeface="思源宋体 CN Medium" panose="02020500000000000000" pitchFamily="18" charset="-122"/>
              </a:endParaRPr>
            </a:p>
          </p:txBody>
        </p:sp>
      </p:grpSp>
      <p:grpSp>
        <p:nvGrpSpPr>
          <p:cNvPr id="45" name="组合 44">
            <a:extLst>
              <a:ext uri="{FF2B5EF4-FFF2-40B4-BE49-F238E27FC236}">
                <a16:creationId xmlns:a16="http://schemas.microsoft.com/office/drawing/2014/main" id="{10458F77-4F59-DEEB-34DC-504AA655AA99}"/>
              </a:ext>
            </a:extLst>
          </p:cNvPr>
          <p:cNvGrpSpPr/>
          <p:nvPr/>
        </p:nvGrpSpPr>
        <p:grpSpPr>
          <a:xfrm>
            <a:off x="6491406" y="3891841"/>
            <a:ext cx="4585854" cy="1960420"/>
            <a:chOff x="1129147" y="1468580"/>
            <a:chExt cx="4585854" cy="1960420"/>
          </a:xfrm>
        </p:grpSpPr>
        <p:grpSp>
          <p:nvGrpSpPr>
            <p:cNvPr id="46" name="组合 45">
              <a:extLst>
                <a:ext uri="{FF2B5EF4-FFF2-40B4-BE49-F238E27FC236}">
                  <a16:creationId xmlns:a16="http://schemas.microsoft.com/office/drawing/2014/main" id="{F5C99642-D30C-2999-63DC-F7CD61E6A770}"/>
                </a:ext>
              </a:extLst>
            </p:cNvPr>
            <p:cNvGrpSpPr/>
            <p:nvPr/>
          </p:nvGrpSpPr>
          <p:grpSpPr>
            <a:xfrm>
              <a:off x="1129147" y="1468580"/>
              <a:ext cx="4585854" cy="1960420"/>
              <a:chOff x="1184565" y="1641763"/>
              <a:chExt cx="4585854" cy="1960420"/>
            </a:xfrm>
          </p:grpSpPr>
          <p:sp>
            <p:nvSpPr>
              <p:cNvPr id="51" name="任意多边形: 形状 50">
                <a:extLst>
                  <a:ext uri="{FF2B5EF4-FFF2-40B4-BE49-F238E27FC236}">
                    <a16:creationId xmlns:a16="http://schemas.microsoft.com/office/drawing/2014/main" id="{4C50C255-1580-373E-5078-47B67886B4DB}"/>
                  </a:ext>
                </a:extLst>
              </p:cNvPr>
              <p:cNvSpPr/>
              <p:nvPr/>
            </p:nvSpPr>
            <p:spPr>
              <a:xfrm>
                <a:off x="1184565" y="1641763"/>
                <a:ext cx="2618508" cy="624984"/>
              </a:xfrm>
              <a:custGeom>
                <a:avLst/>
                <a:gdLst>
                  <a:gd name="connsiteX0" fmla="*/ 123539 w 1748041"/>
                  <a:gd name="connsiteY0" fmla="*/ 0 h 624984"/>
                  <a:gd name="connsiteX1" fmla="*/ 1569590 w 1748041"/>
                  <a:gd name="connsiteY1" fmla="*/ 0 h 624984"/>
                  <a:gd name="connsiteX2" fmla="*/ 1748041 w 1748041"/>
                  <a:gd name="connsiteY2" fmla="*/ 367145 h 624984"/>
                  <a:gd name="connsiteX3" fmla="*/ 272477 w 1748041"/>
                  <a:gd name="connsiteY3" fmla="*/ 367145 h 624984"/>
                  <a:gd name="connsiteX4" fmla="*/ 5535 w 1748041"/>
                  <a:gd name="connsiteY4" fmla="*/ 584709 h 624984"/>
                  <a:gd name="connsiteX5" fmla="*/ 1475 w 1748041"/>
                  <a:gd name="connsiteY5" fmla="*/ 624984 h 624984"/>
                  <a:gd name="connsiteX6" fmla="*/ 0 w 1748041"/>
                  <a:gd name="connsiteY6" fmla="*/ 617679 h 624984"/>
                  <a:gd name="connsiteX7" fmla="*/ 0 w 1748041"/>
                  <a:gd name="connsiteY7" fmla="*/ 123539 h 624984"/>
                  <a:gd name="connsiteX8" fmla="*/ 123539 w 1748041"/>
                  <a:gd name="connsiteY8" fmla="*/ 0 h 62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041" h="624984">
                    <a:moveTo>
                      <a:pt x="123539" y="0"/>
                    </a:moveTo>
                    <a:lnTo>
                      <a:pt x="1569590" y="0"/>
                    </a:lnTo>
                    <a:lnTo>
                      <a:pt x="1748041" y="367145"/>
                    </a:lnTo>
                    <a:lnTo>
                      <a:pt x="272477" y="367145"/>
                    </a:lnTo>
                    <a:cubicBezTo>
                      <a:pt x="140803" y="367145"/>
                      <a:pt x="30943" y="460546"/>
                      <a:pt x="5535" y="584709"/>
                    </a:cubicBezTo>
                    <a:lnTo>
                      <a:pt x="1475" y="624984"/>
                    </a:lnTo>
                    <a:lnTo>
                      <a:pt x="0" y="617679"/>
                    </a:lnTo>
                    <a:lnTo>
                      <a:pt x="0" y="123539"/>
                    </a:lnTo>
                    <a:cubicBezTo>
                      <a:pt x="0" y="55310"/>
                      <a:pt x="55310" y="0"/>
                      <a:pt x="123539" y="0"/>
                    </a:cubicBezTo>
                    <a:close/>
                  </a:path>
                </a:pathLst>
              </a:custGeom>
              <a:gradFill flip="none" rotWithShape="1">
                <a:gsLst>
                  <a:gs pos="0">
                    <a:schemeClr val="accent4">
                      <a:lumMod val="40000"/>
                      <a:lumOff val="60000"/>
                    </a:schemeClr>
                  </a:gs>
                  <a:gs pos="86000">
                    <a:srgbClr val="007A49"/>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2" name="矩形: 圆角 51">
                <a:extLst>
                  <a:ext uri="{FF2B5EF4-FFF2-40B4-BE49-F238E27FC236}">
                    <a16:creationId xmlns:a16="http://schemas.microsoft.com/office/drawing/2014/main" id="{7F3F0E57-F910-851D-C5CE-FC8B303A847A}"/>
                  </a:ext>
                </a:extLst>
              </p:cNvPr>
              <p:cNvSpPr/>
              <p:nvPr/>
            </p:nvSpPr>
            <p:spPr>
              <a:xfrm>
                <a:off x="1191493" y="2001983"/>
                <a:ext cx="4578926" cy="1600200"/>
              </a:xfrm>
              <a:prstGeom prst="roundRect">
                <a:avLst/>
              </a:prstGeom>
              <a:solidFill>
                <a:schemeClr val="bg1"/>
              </a:solidFill>
              <a:ln w="22225">
                <a:gradFill>
                  <a:gsLst>
                    <a:gs pos="0">
                      <a:srgbClr val="007A49"/>
                    </a:gs>
                    <a:gs pos="100000">
                      <a:schemeClr val="accent4">
                        <a:lumMod val="40000"/>
                        <a:lumOff val="60000"/>
                      </a:schemeClr>
                    </a:gs>
                  </a:gsLst>
                  <a:lin ang="5400000" scaled="1"/>
                </a:gradFill>
              </a:ln>
              <a:effectLst>
                <a:outerShdw blurRad="50800" dist="114300" dir="2700000" algn="tl" rotWithShape="0">
                  <a:schemeClr val="accent4">
                    <a:lumMod val="40000"/>
                    <a:lumOff val="60000"/>
                    <a:alpha val="3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文本框 46">
              <a:extLst>
                <a:ext uri="{FF2B5EF4-FFF2-40B4-BE49-F238E27FC236}">
                  <a16:creationId xmlns:a16="http://schemas.microsoft.com/office/drawing/2014/main" id="{C687441A-2538-3318-5806-69C483A0E8DA}"/>
                </a:ext>
              </a:extLst>
            </p:cNvPr>
            <p:cNvSpPr txBox="1"/>
            <p:nvPr/>
          </p:nvSpPr>
          <p:spPr>
            <a:xfrm>
              <a:off x="1368976" y="1900784"/>
              <a:ext cx="1980029" cy="400110"/>
            </a:xfrm>
            <a:prstGeom prst="rect">
              <a:avLst/>
            </a:prstGeom>
            <a:noFill/>
          </p:spPr>
          <p:txBody>
            <a:bodyPr wrap="none" rtlCol="0">
              <a:spAutoFit/>
            </a:bodyPr>
            <a:lstStyle/>
            <a:p>
              <a:r>
                <a:rPr lang="zh-CN" altLang="en-US" sz="20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48" name="文本框 47">
              <a:extLst>
                <a:ext uri="{FF2B5EF4-FFF2-40B4-BE49-F238E27FC236}">
                  <a16:creationId xmlns:a16="http://schemas.microsoft.com/office/drawing/2014/main" id="{3C0B25A0-BED0-7D73-6194-8CCFE2C84F5B}"/>
                </a:ext>
              </a:extLst>
            </p:cNvPr>
            <p:cNvSpPr txBox="1"/>
            <p:nvPr/>
          </p:nvSpPr>
          <p:spPr>
            <a:xfrm>
              <a:off x="1805394" y="1471292"/>
              <a:ext cx="954107" cy="400110"/>
            </a:xfrm>
            <a:prstGeom prst="rect">
              <a:avLst/>
            </a:prstGeom>
            <a:noFill/>
          </p:spPr>
          <p:txBody>
            <a:bodyPr wrap="none" rtlCol="0">
              <a:spAutoFit/>
            </a:bodyPr>
            <a:lstStyle/>
            <a:p>
              <a:r>
                <a:rPr lang="zh-CN" altLang="en-US" sz="2000" dirty="0">
                  <a:solidFill>
                    <a:schemeClr val="bg1"/>
                  </a:solidFill>
                  <a:latin typeface="思源宋体 CN Heavy" panose="02020900000000000000" pitchFamily="18" charset="-122"/>
                  <a:ea typeface="思源宋体 CN Heavy" panose="02020900000000000000" pitchFamily="18" charset="-122"/>
                </a:rPr>
                <a:t>关键字</a:t>
              </a:r>
            </a:p>
          </p:txBody>
        </p:sp>
        <p:sp>
          <p:nvSpPr>
            <p:cNvPr id="49" name="椭圆 48">
              <a:extLst>
                <a:ext uri="{FF2B5EF4-FFF2-40B4-BE49-F238E27FC236}">
                  <a16:creationId xmlns:a16="http://schemas.microsoft.com/office/drawing/2014/main" id="{92D8FE25-DA19-3C78-2FDA-52EDBD3B3B83}"/>
                </a:ext>
              </a:extLst>
            </p:cNvPr>
            <p:cNvSpPr/>
            <p:nvPr/>
          </p:nvSpPr>
          <p:spPr>
            <a:xfrm>
              <a:off x="1364675" y="2313708"/>
              <a:ext cx="1648691" cy="45719"/>
            </a:xfrm>
            <a:prstGeom prst="ellipse">
              <a:avLst/>
            </a:prstGeom>
            <a:gradFill flip="none" rotWithShape="1">
              <a:gsLst>
                <a:gs pos="0">
                  <a:srgbClr val="007A49"/>
                </a:gs>
                <a:gs pos="100000">
                  <a:schemeClr val="accent4">
                    <a:lumMod val="40000"/>
                    <a:lumOff val="6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文本框 49">
              <a:extLst>
                <a:ext uri="{FF2B5EF4-FFF2-40B4-BE49-F238E27FC236}">
                  <a16:creationId xmlns:a16="http://schemas.microsoft.com/office/drawing/2014/main" id="{AB46572A-1D09-71EC-F6FC-50A9C820E733}"/>
                </a:ext>
              </a:extLst>
            </p:cNvPr>
            <p:cNvSpPr txBox="1"/>
            <p:nvPr/>
          </p:nvSpPr>
          <p:spPr>
            <a:xfrm>
              <a:off x="1323109" y="2438400"/>
              <a:ext cx="3775364" cy="923330"/>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latin typeface="思源宋体 CN Medium" panose="02020500000000000000" pitchFamily="18" charset="-122"/>
                  <a:ea typeface="思源宋体 CN Medium" panose="02020500000000000000" pitchFamily="18" charset="-122"/>
                </a:rPr>
                <a:t>请输入你的正文请输入你的正文</a:t>
              </a:r>
              <a:endParaRPr lang="en-US" altLang="zh-CN" dirty="0">
                <a:latin typeface="思源宋体 CN Medium" panose="02020500000000000000" pitchFamily="18" charset="-122"/>
                <a:ea typeface="思源宋体 CN Medium" panose="02020500000000000000" pitchFamily="18" charset="-122"/>
              </a:endParaRPr>
            </a:p>
            <a:p>
              <a:pPr marL="285750" indent="-285750">
                <a:buFont typeface="Arial" panose="020B0604020202020204" pitchFamily="34" charset="0"/>
                <a:buChar char="•"/>
              </a:pPr>
              <a:r>
                <a:rPr lang="zh-CN" altLang="en-US" dirty="0">
                  <a:latin typeface="思源宋体 CN Medium" panose="02020500000000000000" pitchFamily="18" charset="-122"/>
                  <a:ea typeface="思源宋体 CN Medium" panose="02020500000000000000" pitchFamily="18" charset="-122"/>
                </a:rPr>
                <a:t>请输入你的正文请输入你的正文</a:t>
              </a:r>
              <a:endParaRPr lang="en-US" altLang="zh-CN" dirty="0">
                <a:latin typeface="思源宋体 CN Medium" panose="02020500000000000000" pitchFamily="18" charset="-122"/>
                <a:ea typeface="思源宋体 CN Medium" panose="02020500000000000000" pitchFamily="18" charset="-122"/>
              </a:endParaRPr>
            </a:p>
            <a:p>
              <a:pPr marL="285750" indent="-285750">
                <a:buFont typeface="Arial" panose="020B0604020202020204" pitchFamily="34" charset="0"/>
                <a:buChar char="•"/>
              </a:pPr>
              <a:r>
                <a:rPr lang="zh-CN" altLang="en-US" dirty="0">
                  <a:latin typeface="思源宋体 CN Medium" panose="02020500000000000000" pitchFamily="18" charset="-122"/>
                  <a:ea typeface="思源宋体 CN Medium" panose="02020500000000000000" pitchFamily="18" charset="-122"/>
                </a:rPr>
                <a:t>请输入你的正文请输入你的正文</a:t>
              </a:r>
              <a:endParaRPr lang="en-US" altLang="zh-CN" dirty="0">
                <a:latin typeface="思源宋体 CN Medium" panose="02020500000000000000" pitchFamily="18" charset="-122"/>
                <a:ea typeface="思源宋体 CN Medium" panose="02020500000000000000" pitchFamily="18" charset="-122"/>
              </a:endParaRPr>
            </a:p>
          </p:txBody>
        </p:sp>
      </p:grpSp>
      <p:grpSp>
        <p:nvGrpSpPr>
          <p:cNvPr id="53" name="组合 52">
            <a:extLst>
              <a:ext uri="{FF2B5EF4-FFF2-40B4-BE49-F238E27FC236}">
                <a16:creationId xmlns:a16="http://schemas.microsoft.com/office/drawing/2014/main" id="{C88F3143-9734-71F5-0984-241A257E95C0}"/>
              </a:ext>
            </a:extLst>
          </p:cNvPr>
          <p:cNvGrpSpPr/>
          <p:nvPr/>
        </p:nvGrpSpPr>
        <p:grpSpPr>
          <a:xfrm>
            <a:off x="1119054" y="3891841"/>
            <a:ext cx="4585854" cy="1960420"/>
            <a:chOff x="1129147" y="1468580"/>
            <a:chExt cx="4585854" cy="1960420"/>
          </a:xfrm>
        </p:grpSpPr>
        <p:grpSp>
          <p:nvGrpSpPr>
            <p:cNvPr id="54" name="组合 53">
              <a:extLst>
                <a:ext uri="{FF2B5EF4-FFF2-40B4-BE49-F238E27FC236}">
                  <a16:creationId xmlns:a16="http://schemas.microsoft.com/office/drawing/2014/main" id="{3C861809-DF4B-6AFC-D2F9-397775F2B25C}"/>
                </a:ext>
              </a:extLst>
            </p:cNvPr>
            <p:cNvGrpSpPr/>
            <p:nvPr/>
          </p:nvGrpSpPr>
          <p:grpSpPr>
            <a:xfrm>
              <a:off x="1129147" y="1468580"/>
              <a:ext cx="4585854" cy="1960420"/>
              <a:chOff x="1184565" y="1641763"/>
              <a:chExt cx="4585854" cy="1960420"/>
            </a:xfrm>
          </p:grpSpPr>
          <p:sp>
            <p:nvSpPr>
              <p:cNvPr id="59" name="任意多边形: 形状 58">
                <a:extLst>
                  <a:ext uri="{FF2B5EF4-FFF2-40B4-BE49-F238E27FC236}">
                    <a16:creationId xmlns:a16="http://schemas.microsoft.com/office/drawing/2014/main" id="{BB4C73B0-6E4B-0B9B-9208-B84AA0DCCE5C}"/>
                  </a:ext>
                </a:extLst>
              </p:cNvPr>
              <p:cNvSpPr/>
              <p:nvPr/>
            </p:nvSpPr>
            <p:spPr>
              <a:xfrm>
                <a:off x="1184565" y="1641763"/>
                <a:ext cx="2618508" cy="624984"/>
              </a:xfrm>
              <a:custGeom>
                <a:avLst/>
                <a:gdLst>
                  <a:gd name="connsiteX0" fmla="*/ 123539 w 1748041"/>
                  <a:gd name="connsiteY0" fmla="*/ 0 h 624984"/>
                  <a:gd name="connsiteX1" fmla="*/ 1569590 w 1748041"/>
                  <a:gd name="connsiteY1" fmla="*/ 0 h 624984"/>
                  <a:gd name="connsiteX2" fmla="*/ 1748041 w 1748041"/>
                  <a:gd name="connsiteY2" fmla="*/ 367145 h 624984"/>
                  <a:gd name="connsiteX3" fmla="*/ 272477 w 1748041"/>
                  <a:gd name="connsiteY3" fmla="*/ 367145 h 624984"/>
                  <a:gd name="connsiteX4" fmla="*/ 5535 w 1748041"/>
                  <a:gd name="connsiteY4" fmla="*/ 584709 h 624984"/>
                  <a:gd name="connsiteX5" fmla="*/ 1475 w 1748041"/>
                  <a:gd name="connsiteY5" fmla="*/ 624984 h 624984"/>
                  <a:gd name="connsiteX6" fmla="*/ 0 w 1748041"/>
                  <a:gd name="connsiteY6" fmla="*/ 617679 h 624984"/>
                  <a:gd name="connsiteX7" fmla="*/ 0 w 1748041"/>
                  <a:gd name="connsiteY7" fmla="*/ 123539 h 624984"/>
                  <a:gd name="connsiteX8" fmla="*/ 123539 w 1748041"/>
                  <a:gd name="connsiteY8" fmla="*/ 0 h 62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041" h="624984">
                    <a:moveTo>
                      <a:pt x="123539" y="0"/>
                    </a:moveTo>
                    <a:lnTo>
                      <a:pt x="1569590" y="0"/>
                    </a:lnTo>
                    <a:lnTo>
                      <a:pt x="1748041" y="367145"/>
                    </a:lnTo>
                    <a:lnTo>
                      <a:pt x="272477" y="367145"/>
                    </a:lnTo>
                    <a:cubicBezTo>
                      <a:pt x="140803" y="367145"/>
                      <a:pt x="30943" y="460546"/>
                      <a:pt x="5535" y="584709"/>
                    </a:cubicBezTo>
                    <a:lnTo>
                      <a:pt x="1475" y="624984"/>
                    </a:lnTo>
                    <a:lnTo>
                      <a:pt x="0" y="617679"/>
                    </a:lnTo>
                    <a:lnTo>
                      <a:pt x="0" y="123539"/>
                    </a:lnTo>
                    <a:cubicBezTo>
                      <a:pt x="0" y="55310"/>
                      <a:pt x="55310" y="0"/>
                      <a:pt x="123539" y="0"/>
                    </a:cubicBezTo>
                    <a:close/>
                  </a:path>
                </a:pathLst>
              </a:custGeom>
              <a:gradFill flip="none" rotWithShape="1">
                <a:gsLst>
                  <a:gs pos="0">
                    <a:schemeClr val="accent4">
                      <a:lumMod val="40000"/>
                      <a:lumOff val="60000"/>
                    </a:schemeClr>
                  </a:gs>
                  <a:gs pos="86000">
                    <a:srgbClr val="007A49"/>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0" name="矩形: 圆角 59">
                <a:extLst>
                  <a:ext uri="{FF2B5EF4-FFF2-40B4-BE49-F238E27FC236}">
                    <a16:creationId xmlns:a16="http://schemas.microsoft.com/office/drawing/2014/main" id="{7AF8BEA8-C6AA-ACA6-9663-C9379B7127DA}"/>
                  </a:ext>
                </a:extLst>
              </p:cNvPr>
              <p:cNvSpPr/>
              <p:nvPr/>
            </p:nvSpPr>
            <p:spPr>
              <a:xfrm>
                <a:off x="1191493" y="2001983"/>
                <a:ext cx="4578926" cy="1600200"/>
              </a:xfrm>
              <a:prstGeom prst="roundRect">
                <a:avLst/>
              </a:prstGeom>
              <a:solidFill>
                <a:schemeClr val="bg1"/>
              </a:solidFill>
              <a:ln w="22225">
                <a:gradFill>
                  <a:gsLst>
                    <a:gs pos="0">
                      <a:srgbClr val="007A49"/>
                    </a:gs>
                    <a:gs pos="100000">
                      <a:schemeClr val="accent4">
                        <a:lumMod val="40000"/>
                        <a:lumOff val="60000"/>
                      </a:schemeClr>
                    </a:gs>
                  </a:gsLst>
                  <a:lin ang="5400000" scaled="1"/>
                </a:gradFill>
              </a:ln>
              <a:effectLst>
                <a:outerShdw blurRad="50800" dist="114300" dir="2700000" algn="tl" rotWithShape="0">
                  <a:schemeClr val="accent4">
                    <a:lumMod val="40000"/>
                    <a:lumOff val="60000"/>
                    <a:alpha val="3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文本框 54">
              <a:extLst>
                <a:ext uri="{FF2B5EF4-FFF2-40B4-BE49-F238E27FC236}">
                  <a16:creationId xmlns:a16="http://schemas.microsoft.com/office/drawing/2014/main" id="{7439EE5F-555E-D3CA-B751-0C0485398BA9}"/>
                </a:ext>
              </a:extLst>
            </p:cNvPr>
            <p:cNvSpPr txBox="1"/>
            <p:nvPr/>
          </p:nvSpPr>
          <p:spPr>
            <a:xfrm>
              <a:off x="1368976" y="1900784"/>
              <a:ext cx="1980029" cy="400110"/>
            </a:xfrm>
            <a:prstGeom prst="rect">
              <a:avLst/>
            </a:prstGeom>
            <a:noFill/>
          </p:spPr>
          <p:txBody>
            <a:bodyPr wrap="none" rtlCol="0">
              <a:spAutoFit/>
            </a:bodyPr>
            <a:lstStyle/>
            <a:p>
              <a:r>
                <a:rPr lang="zh-CN" altLang="en-US" sz="20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56" name="文本框 55">
              <a:extLst>
                <a:ext uri="{FF2B5EF4-FFF2-40B4-BE49-F238E27FC236}">
                  <a16:creationId xmlns:a16="http://schemas.microsoft.com/office/drawing/2014/main" id="{80C94AAD-2604-3516-D543-9328D5EC23E4}"/>
                </a:ext>
              </a:extLst>
            </p:cNvPr>
            <p:cNvSpPr txBox="1"/>
            <p:nvPr/>
          </p:nvSpPr>
          <p:spPr>
            <a:xfrm>
              <a:off x="1805394" y="1471292"/>
              <a:ext cx="954107" cy="400110"/>
            </a:xfrm>
            <a:prstGeom prst="rect">
              <a:avLst/>
            </a:prstGeom>
            <a:noFill/>
          </p:spPr>
          <p:txBody>
            <a:bodyPr wrap="none" rtlCol="0">
              <a:spAutoFit/>
            </a:bodyPr>
            <a:lstStyle/>
            <a:p>
              <a:r>
                <a:rPr lang="zh-CN" altLang="en-US" sz="2000" dirty="0">
                  <a:solidFill>
                    <a:schemeClr val="bg1"/>
                  </a:solidFill>
                  <a:latin typeface="思源宋体 CN Heavy" panose="02020900000000000000" pitchFamily="18" charset="-122"/>
                  <a:ea typeface="思源宋体 CN Heavy" panose="02020900000000000000" pitchFamily="18" charset="-122"/>
                </a:rPr>
                <a:t>关键字</a:t>
              </a:r>
            </a:p>
          </p:txBody>
        </p:sp>
        <p:sp>
          <p:nvSpPr>
            <p:cNvPr id="57" name="椭圆 56">
              <a:extLst>
                <a:ext uri="{FF2B5EF4-FFF2-40B4-BE49-F238E27FC236}">
                  <a16:creationId xmlns:a16="http://schemas.microsoft.com/office/drawing/2014/main" id="{2885F147-A329-9A44-5FC3-324501448176}"/>
                </a:ext>
              </a:extLst>
            </p:cNvPr>
            <p:cNvSpPr/>
            <p:nvPr/>
          </p:nvSpPr>
          <p:spPr>
            <a:xfrm>
              <a:off x="1364675" y="2313708"/>
              <a:ext cx="1648691" cy="45719"/>
            </a:xfrm>
            <a:prstGeom prst="ellipse">
              <a:avLst/>
            </a:prstGeom>
            <a:gradFill flip="none" rotWithShape="1">
              <a:gsLst>
                <a:gs pos="0">
                  <a:srgbClr val="007A49"/>
                </a:gs>
                <a:gs pos="100000">
                  <a:schemeClr val="accent4">
                    <a:lumMod val="40000"/>
                    <a:lumOff val="6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 name="文本框 57">
              <a:extLst>
                <a:ext uri="{FF2B5EF4-FFF2-40B4-BE49-F238E27FC236}">
                  <a16:creationId xmlns:a16="http://schemas.microsoft.com/office/drawing/2014/main" id="{95409122-B7A1-58B9-16AE-EEA64C0E48D0}"/>
                </a:ext>
              </a:extLst>
            </p:cNvPr>
            <p:cNvSpPr txBox="1"/>
            <p:nvPr/>
          </p:nvSpPr>
          <p:spPr>
            <a:xfrm>
              <a:off x="1323109" y="2438400"/>
              <a:ext cx="3775364" cy="923330"/>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latin typeface="思源宋体 CN Medium" panose="02020500000000000000" pitchFamily="18" charset="-122"/>
                  <a:ea typeface="思源宋体 CN Medium" panose="02020500000000000000" pitchFamily="18" charset="-122"/>
                </a:rPr>
                <a:t>请输入你的正文请输入你的正文</a:t>
              </a:r>
              <a:endParaRPr lang="en-US" altLang="zh-CN" dirty="0">
                <a:latin typeface="思源宋体 CN Medium" panose="02020500000000000000" pitchFamily="18" charset="-122"/>
                <a:ea typeface="思源宋体 CN Medium" panose="02020500000000000000" pitchFamily="18" charset="-122"/>
              </a:endParaRPr>
            </a:p>
            <a:p>
              <a:pPr marL="285750" indent="-285750">
                <a:buFont typeface="Arial" panose="020B0604020202020204" pitchFamily="34" charset="0"/>
                <a:buChar char="•"/>
              </a:pPr>
              <a:r>
                <a:rPr lang="zh-CN" altLang="en-US" dirty="0">
                  <a:latin typeface="思源宋体 CN Medium" panose="02020500000000000000" pitchFamily="18" charset="-122"/>
                  <a:ea typeface="思源宋体 CN Medium" panose="02020500000000000000" pitchFamily="18" charset="-122"/>
                </a:rPr>
                <a:t>请输入你的正文请输入你的正文</a:t>
              </a:r>
              <a:endParaRPr lang="en-US" altLang="zh-CN" dirty="0">
                <a:latin typeface="思源宋体 CN Medium" panose="02020500000000000000" pitchFamily="18" charset="-122"/>
                <a:ea typeface="思源宋体 CN Medium" panose="02020500000000000000" pitchFamily="18" charset="-122"/>
              </a:endParaRPr>
            </a:p>
            <a:p>
              <a:pPr marL="285750" indent="-285750">
                <a:buFont typeface="Arial" panose="020B0604020202020204" pitchFamily="34" charset="0"/>
                <a:buChar char="•"/>
              </a:pPr>
              <a:r>
                <a:rPr lang="zh-CN" altLang="en-US" dirty="0">
                  <a:latin typeface="思源宋体 CN Medium" panose="02020500000000000000" pitchFamily="18" charset="-122"/>
                  <a:ea typeface="思源宋体 CN Medium" panose="02020500000000000000" pitchFamily="18" charset="-122"/>
                </a:rPr>
                <a:t>请输入你的正文请输入你的正文</a:t>
              </a:r>
              <a:endParaRPr lang="en-US" altLang="zh-CN" dirty="0">
                <a:latin typeface="思源宋体 CN Medium" panose="02020500000000000000" pitchFamily="18" charset="-122"/>
                <a:ea typeface="思源宋体 CN Medium" panose="02020500000000000000" pitchFamily="18" charset="-122"/>
              </a:endParaRPr>
            </a:p>
          </p:txBody>
        </p:sp>
      </p:grpSp>
      <p:grpSp>
        <p:nvGrpSpPr>
          <p:cNvPr id="61" name="组合 60">
            <a:extLst>
              <a:ext uri="{FF2B5EF4-FFF2-40B4-BE49-F238E27FC236}">
                <a16:creationId xmlns:a16="http://schemas.microsoft.com/office/drawing/2014/main" id="{796D3A49-761C-BBD7-ED0C-EAB71356F7FA}"/>
              </a:ext>
            </a:extLst>
          </p:cNvPr>
          <p:cNvGrpSpPr/>
          <p:nvPr/>
        </p:nvGrpSpPr>
        <p:grpSpPr>
          <a:xfrm>
            <a:off x="6491406" y="1538220"/>
            <a:ext cx="4585854" cy="1960420"/>
            <a:chOff x="1129147" y="1468580"/>
            <a:chExt cx="4585854" cy="1960420"/>
          </a:xfrm>
        </p:grpSpPr>
        <p:grpSp>
          <p:nvGrpSpPr>
            <p:cNvPr id="62" name="组合 61">
              <a:extLst>
                <a:ext uri="{FF2B5EF4-FFF2-40B4-BE49-F238E27FC236}">
                  <a16:creationId xmlns:a16="http://schemas.microsoft.com/office/drawing/2014/main" id="{EFAA247C-4F6A-AA5C-3362-CC1656611E0C}"/>
                </a:ext>
              </a:extLst>
            </p:cNvPr>
            <p:cNvGrpSpPr/>
            <p:nvPr/>
          </p:nvGrpSpPr>
          <p:grpSpPr>
            <a:xfrm>
              <a:off x="1129147" y="1468580"/>
              <a:ext cx="4585854" cy="1960420"/>
              <a:chOff x="1184565" y="1641763"/>
              <a:chExt cx="4585854" cy="1960420"/>
            </a:xfrm>
          </p:grpSpPr>
          <p:sp>
            <p:nvSpPr>
              <p:cNvPr id="67" name="任意多边形: 形状 66">
                <a:extLst>
                  <a:ext uri="{FF2B5EF4-FFF2-40B4-BE49-F238E27FC236}">
                    <a16:creationId xmlns:a16="http://schemas.microsoft.com/office/drawing/2014/main" id="{61DEDCFF-AE79-69D9-98FC-3DC9402B6961}"/>
                  </a:ext>
                </a:extLst>
              </p:cNvPr>
              <p:cNvSpPr/>
              <p:nvPr/>
            </p:nvSpPr>
            <p:spPr>
              <a:xfrm>
                <a:off x="1184565" y="1641763"/>
                <a:ext cx="2618508" cy="624984"/>
              </a:xfrm>
              <a:custGeom>
                <a:avLst/>
                <a:gdLst>
                  <a:gd name="connsiteX0" fmla="*/ 123539 w 1748041"/>
                  <a:gd name="connsiteY0" fmla="*/ 0 h 624984"/>
                  <a:gd name="connsiteX1" fmla="*/ 1569590 w 1748041"/>
                  <a:gd name="connsiteY1" fmla="*/ 0 h 624984"/>
                  <a:gd name="connsiteX2" fmla="*/ 1748041 w 1748041"/>
                  <a:gd name="connsiteY2" fmla="*/ 367145 h 624984"/>
                  <a:gd name="connsiteX3" fmla="*/ 272477 w 1748041"/>
                  <a:gd name="connsiteY3" fmla="*/ 367145 h 624984"/>
                  <a:gd name="connsiteX4" fmla="*/ 5535 w 1748041"/>
                  <a:gd name="connsiteY4" fmla="*/ 584709 h 624984"/>
                  <a:gd name="connsiteX5" fmla="*/ 1475 w 1748041"/>
                  <a:gd name="connsiteY5" fmla="*/ 624984 h 624984"/>
                  <a:gd name="connsiteX6" fmla="*/ 0 w 1748041"/>
                  <a:gd name="connsiteY6" fmla="*/ 617679 h 624984"/>
                  <a:gd name="connsiteX7" fmla="*/ 0 w 1748041"/>
                  <a:gd name="connsiteY7" fmla="*/ 123539 h 624984"/>
                  <a:gd name="connsiteX8" fmla="*/ 123539 w 1748041"/>
                  <a:gd name="connsiteY8" fmla="*/ 0 h 62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041" h="624984">
                    <a:moveTo>
                      <a:pt x="123539" y="0"/>
                    </a:moveTo>
                    <a:lnTo>
                      <a:pt x="1569590" y="0"/>
                    </a:lnTo>
                    <a:lnTo>
                      <a:pt x="1748041" y="367145"/>
                    </a:lnTo>
                    <a:lnTo>
                      <a:pt x="272477" y="367145"/>
                    </a:lnTo>
                    <a:cubicBezTo>
                      <a:pt x="140803" y="367145"/>
                      <a:pt x="30943" y="460546"/>
                      <a:pt x="5535" y="584709"/>
                    </a:cubicBezTo>
                    <a:lnTo>
                      <a:pt x="1475" y="624984"/>
                    </a:lnTo>
                    <a:lnTo>
                      <a:pt x="0" y="617679"/>
                    </a:lnTo>
                    <a:lnTo>
                      <a:pt x="0" y="123539"/>
                    </a:lnTo>
                    <a:cubicBezTo>
                      <a:pt x="0" y="55310"/>
                      <a:pt x="55310" y="0"/>
                      <a:pt x="123539" y="0"/>
                    </a:cubicBezTo>
                    <a:close/>
                  </a:path>
                </a:pathLst>
              </a:custGeom>
              <a:gradFill flip="none" rotWithShape="1">
                <a:gsLst>
                  <a:gs pos="0">
                    <a:schemeClr val="accent4">
                      <a:lumMod val="40000"/>
                      <a:lumOff val="60000"/>
                    </a:schemeClr>
                  </a:gs>
                  <a:gs pos="86000">
                    <a:srgbClr val="007A49"/>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矩形: 圆角 67">
                <a:extLst>
                  <a:ext uri="{FF2B5EF4-FFF2-40B4-BE49-F238E27FC236}">
                    <a16:creationId xmlns:a16="http://schemas.microsoft.com/office/drawing/2014/main" id="{B3622905-6EA0-EA0B-F2F4-8E9529D338C0}"/>
                  </a:ext>
                </a:extLst>
              </p:cNvPr>
              <p:cNvSpPr/>
              <p:nvPr/>
            </p:nvSpPr>
            <p:spPr>
              <a:xfrm>
                <a:off x="1191493" y="2001983"/>
                <a:ext cx="4578926" cy="1600200"/>
              </a:xfrm>
              <a:prstGeom prst="roundRect">
                <a:avLst/>
              </a:prstGeom>
              <a:solidFill>
                <a:schemeClr val="bg1"/>
              </a:solidFill>
              <a:ln w="22225">
                <a:gradFill>
                  <a:gsLst>
                    <a:gs pos="0">
                      <a:srgbClr val="007A49"/>
                    </a:gs>
                    <a:gs pos="100000">
                      <a:schemeClr val="accent4">
                        <a:lumMod val="40000"/>
                        <a:lumOff val="60000"/>
                      </a:schemeClr>
                    </a:gs>
                  </a:gsLst>
                  <a:lin ang="5400000" scaled="1"/>
                </a:gradFill>
              </a:ln>
              <a:effectLst>
                <a:outerShdw blurRad="50800" dist="114300" dir="2700000" algn="tl" rotWithShape="0">
                  <a:schemeClr val="accent4">
                    <a:lumMod val="40000"/>
                    <a:lumOff val="60000"/>
                    <a:alpha val="3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文本框 62">
              <a:extLst>
                <a:ext uri="{FF2B5EF4-FFF2-40B4-BE49-F238E27FC236}">
                  <a16:creationId xmlns:a16="http://schemas.microsoft.com/office/drawing/2014/main" id="{A25DDA4D-B6A8-3B62-2AB4-3A24FA3A435C}"/>
                </a:ext>
              </a:extLst>
            </p:cNvPr>
            <p:cNvSpPr txBox="1"/>
            <p:nvPr/>
          </p:nvSpPr>
          <p:spPr>
            <a:xfrm>
              <a:off x="1368976" y="1900784"/>
              <a:ext cx="1980029" cy="400110"/>
            </a:xfrm>
            <a:prstGeom prst="rect">
              <a:avLst/>
            </a:prstGeom>
            <a:noFill/>
          </p:spPr>
          <p:txBody>
            <a:bodyPr wrap="none" rtlCol="0">
              <a:spAutoFit/>
            </a:bodyPr>
            <a:lstStyle/>
            <a:p>
              <a:r>
                <a:rPr lang="zh-CN" altLang="en-US" sz="20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64" name="文本框 63">
              <a:extLst>
                <a:ext uri="{FF2B5EF4-FFF2-40B4-BE49-F238E27FC236}">
                  <a16:creationId xmlns:a16="http://schemas.microsoft.com/office/drawing/2014/main" id="{9830A945-DB8A-B19E-C05E-FE70E15F9691}"/>
                </a:ext>
              </a:extLst>
            </p:cNvPr>
            <p:cNvSpPr txBox="1"/>
            <p:nvPr/>
          </p:nvSpPr>
          <p:spPr>
            <a:xfrm>
              <a:off x="1805394" y="1471292"/>
              <a:ext cx="954107" cy="400110"/>
            </a:xfrm>
            <a:prstGeom prst="rect">
              <a:avLst/>
            </a:prstGeom>
            <a:noFill/>
          </p:spPr>
          <p:txBody>
            <a:bodyPr wrap="none" rtlCol="0">
              <a:spAutoFit/>
            </a:bodyPr>
            <a:lstStyle/>
            <a:p>
              <a:r>
                <a:rPr lang="zh-CN" altLang="en-US" sz="2000" dirty="0">
                  <a:solidFill>
                    <a:schemeClr val="bg1"/>
                  </a:solidFill>
                  <a:latin typeface="思源宋体 CN Heavy" panose="02020900000000000000" pitchFamily="18" charset="-122"/>
                  <a:ea typeface="思源宋体 CN Heavy" panose="02020900000000000000" pitchFamily="18" charset="-122"/>
                </a:rPr>
                <a:t>关键字</a:t>
              </a:r>
            </a:p>
          </p:txBody>
        </p:sp>
        <p:sp>
          <p:nvSpPr>
            <p:cNvPr id="65" name="椭圆 64">
              <a:extLst>
                <a:ext uri="{FF2B5EF4-FFF2-40B4-BE49-F238E27FC236}">
                  <a16:creationId xmlns:a16="http://schemas.microsoft.com/office/drawing/2014/main" id="{A151145E-84E1-5D8A-D909-F5C4263926F1}"/>
                </a:ext>
              </a:extLst>
            </p:cNvPr>
            <p:cNvSpPr/>
            <p:nvPr/>
          </p:nvSpPr>
          <p:spPr>
            <a:xfrm>
              <a:off x="1364675" y="2313708"/>
              <a:ext cx="1648691" cy="45719"/>
            </a:xfrm>
            <a:prstGeom prst="ellipse">
              <a:avLst/>
            </a:prstGeom>
            <a:gradFill flip="none" rotWithShape="1">
              <a:gsLst>
                <a:gs pos="0">
                  <a:srgbClr val="007A49"/>
                </a:gs>
                <a:gs pos="100000">
                  <a:schemeClr val="accent4">
                    <a:lumMod val="40000"/>
                    <a:lumOff val="6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文本框 65">
              <a:extLst>
                <a:ext uri="{FF2B5EF4-FFF2-40B4-BE49-F238E27FC236}">
                  <a16:creationId xmlns:a16="http://schemas.microsoft.com/office/drawing/2014/main" id="{1F6707A6-30F3-4604-6985-1C8DC38104DA}"/>
                </a:ext>
              </a:extLst>
            </p:cNvPr>
            <p:cNvSpPr txBox="1"/>
            <p:nvPr/>
          </p:nvSpPr>
          <p:spPr>
            <a:xfrm>
              <a:off x="1323109" y="2438400"/>
              <a:ext cx="3775364" cy="923330"/>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latin typeface="思源宋体 CN Medium" panose="02020500000000000000" pitchFamily="18" charset="-122"/>
                  <a:ea typeface="思源宋体 CN Medium" panose="02020500000000000000" pitchFamily="18" charset="-122"/>
                </a:rPr>
                <a:t>请输入你的正文请输入你的正文</a:t>
              </a:r>
              <a:endParaRPr lang="en-US" altLang="zh-CN" dirty="0">
                <a:latin typeface="思源宋体 CN Medium" panose="02020500000000000000" pitchFamily="18" charset="-122"/>
                <a:ea typeface="思源宋体 CN Medium" panose="02020500000000000000" pitchFamily="18" charset="-122"/>
              </a:endParaRPr>
            </a:p>
            <a:p>
              <a:pPr marL="285750" indent="-285750">
                <a:buFont typeface="Arial" panose="020B0604020202020204" pitchFamily="34" charset="0"/>
                <a:buChar char="•"/>
              </a:pPr>
              <a:r>
                <a:rPr lang="zh-CN" altLang="en-US" dirty="0">
                  <a:latin typeface="思源宋体 CN Medium" panose="02020500000000000000" pitchFamily="18" charset="-122"/>
                  <a:ea typeface="思源宋体 CN Medium" panose="02020500000000000000" pitchFamily="18" charset="-122"/>
                </a:rPr>
                <a:t>请输入你的正文请输入你的正文</a:t>
              </a:r>
              <a:endParaRPr lang="en-US" altLang="zh-CN" dirty="0">
                <a:latin typeface="思源宋体 CN Medium" panose="02020500000000000000" pitchFamily="18" charset="-122"/>
                <a:ea typeface="思源宋体 CN Medium" panose="02020500000000000000" pitchFamily="18" charset="-122"/>
              </a:endParaRPr>
            </a:p>
            <a:p>
              <a:pPr marL="285750" indent="-285750">
                <a:buFont typeface="Arial" panose="020B0604020202020204" pitchFamily="34" charset="0"/>
                <a:buChar char="•"/>
              </a:pPr>
              <a:r>
                <a:rPr lang="zh-CN" altLang="en-US" dirty="0">
                  <a:latin typeface="思源宋体 CN Medium" panose="02020500000000000000" pitchFamily="18" charset="-122"/>
                  <a:ea typeface="思源宋体 CN Medium" panose="02020500000000000000" pitchFamily="18" charset="-122"/>
                </a:rPr>
                <a:t>请输入你的正文请输入你的正文</a:t>
              </a:r>
              <a:endParaRPr lang="en-US" altLang="zh-CN" dirty="0">
                <a:latin typeface="思源宋体 CN Medium" panose="02020500000000000000" pitchFamily="18" charset="-122"/>
                <a:ea typeface="思源宋体 CN Medium" panose="02020500000000000000" pitchFamily="18" charset="-122"/>
              </a:endParaRPr>
            </a:p>
          </p:txBody>
        </p:sp>
      </p:grpSp>
    </p:spTree>
    <p:extLst>
      <p:ext uri="{BB962C8B-B14F-4D97-AF65-F5344CB8AC3E}">
        <p14:creationId xmlns:p14="http://schemas.microsoft.com/office/powerpoint/2010/main" val="1432603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a:extLst>
              <a:ext uri="{FF2B5EF4-FFF2-40B4-BE49-F238E27FC236}">
                <a16:creationId xmlns:a16="http://schemas.microsoft.com/office/drawing/2014/main" id="{A3C287EC-8CB3-84E6-8E76-EDED2E13FDF2}"/>
              </a:ext>
            </a:extLst>
          </p:cNvPr>
          <p:cNvGrpSpPr/>
          <p:nvPr/>
        </p:nvGrpSpPr>
        <p:grpSpPr>
          <a:xfrm>
            <a:off x="809667" y="1665195"/>
            <a:ext cx="3910855" cy="3041964"/>
            <a:chOff x="411679" y="4514850"/>
            <a:chExt cx="3910855" cy="3041964"/>
          </a:xfrm>
        </p:grpSpPr>
        <p:sp>
          <p:nvSpPr>
            <p:cNvPr id="60" name="文本框 59">
              <a:extLst>
                <a:ext uri="{FF2B5EF4-FFF2-40B4-BE49-F238E27FC236}">
                  <a16:creationId xmlns:a16="http://schemas.microsoft.com/office/drawing/2014/main" id="{71A961EE-2B07-8E35-10FD-903529394E05}"/>
                </a:ext>
              </a:extLst>
            </p:cNvPr>
            <p:cNvSpPr txBox="1"/>
            <p:nvPr/>
          </p:nvSpPr>
          <p:spPr>
            <a:xfrm>
              <a:off x="438894" y="4514850"/>
              <a:ext cx="2130133" cy="1200329"/>
            </a:xfrm>
            <a:prstGeom prst="rect">
              <a:avLst/>
            </a:prstGeom>
            <a:noFill/>
          </p:spPr>
          <p:txBody>
            <a:bodyPr wrap="square" rtlCol="0">
              <a:spAutoFit/>
            </a:bodyPr>
            <a:lstStyle/>
            <a:p>
              <a:r>
                <a:rPr lang="en-US" altLang="zh-CN" sz="7200" b="1" dirty="0">
                  <a:gradFill>
                    <a:gsLst>
                      <a:gs pos="18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rPr>
                <a:t>03</a:t>
              </a:r>
              <a:endParaRPr lang="zh-CN" altLang="en-US" sz="7200" b="1" dirty="0">
                <a:gradFill>
                  <a:gsLst>
                    <a:gs pos="18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endParaRPr>
            </a:p>
          </p:txBody>
        </p:sp>
        <p:sp>
          <p:nvSpPr>
            <p:cNvPr id="61" name="文本框 60">
              <a:extLst>
                <a:ext uri="{FF2B5EF4-FFF2-40B4-BE49-F238E27FC236}">
                  <a16:creationId xmlns:a16="http://schemas.microsoft.com/office/drawing/2014/main" id="{24E1408D-5CC9-770F-CBC2-4B0D014847A5}"/>
                </a:ext>
              </a:extLst>
            </p:cNvPr>
            <p:cNvSpPr txBox="1"/>
            <p:nvPr/>
          </p:nvSpPr>
          <p:spPr>
            <a:xfrm>
              <a:off x="411679" y="5617029"/>
              <a:ext cx="3910855" cy="769441"/>
            </a:xfrm>
            <a:prstGeom prst="rect">
              <a:avLst/>
            </a:prstGeom>
            <a:noFill/>
          </p:spPr>
          <p:txBody>
            <a:bodyPr wrap="square" rtlCol="0">
              <a:spAutoFit/>
            </a:bodyPr>
            <a:lstStyle/>
            <a:p>
              <a:r>
                <a:rPr lang="zh-CN" altLang="en-US" sz="4400" b="1" dirty="0">
                  <a:gradFill flip="none" rotWithShape="1">
                    <a:gsLst>
                      <a:gs pos="17000">
                        <a:srgbClr val="007A49"/>
                      </a:gs>
                      <a:gs pos="100000">
                        <a:schemeClr val="accent4">
                          <a:lumMod val="40000"/>
                          <a:lumOff val="60000"/>
                        </a:schemeClr>
                      </a:gs>
                    </a:gsLst>
                    <a:lin ang="2700000" scaled="1"/>
                    <a:tileRect/>
                  </a:gradFill>
                  <a:latin typeface="思源宋体 CN Heavy" panose="02020900000000000000" pitchFamily="18" charset="-122"/>
                  <a:ea typeface="思源宋体 CN Heavy" panose="02020900000000000000" pitchFamily="18" charset="-122"/>
                </a:rPr>
                <a:t>请输入标题</a:t>
              </a:r>
            </a:p>
          </p:txBody>
        </p:sp>
        <p:sp>
          <p:nvSpPr>
            <p:cNvPr id="62" name="矩形: 圆角 61">
              <a:extLst>
                <a:ext uri="{FF2B5EF4-FFF2-40B4-BE49-F238E27FC236}">
                  <a16:creationId xmlns:a16="http://schemas.microsoft.com/office/drawing/2014/main" id="{6BCBB7A8-B02F-D085-64C7-74067593A8C6}"/>
                </a:ext>
              </a:extLst>
            </p:cNvPr>
            <p:cNvSpPr/>
            <p:nvPr/>
          </p:nvSpPr>
          <p:spPr>
            <a:xfrm flipV="1">
              <a:off x="586922" y="6540138"/>
              <a:ext cx="952500" cy="4571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63" name="文本框 62">
              <a:extLst>
                <a:ext uri="{FF2B5EF4-FFF2-40B4-BE49-F238E27FC236}">
                  <a16:creationId xmlns:a16="http://schemas.microsoft.com/office/drawing/2014/main" id="{0E55326D-1625-7013-A3CC-A388C21FC6D5}"/>
                </a:ext>
              </a:extLst>
            </p:cNvPr>
            <p:cNvSpPr txBox="1"/>
            <p:nvPr/>
          </p:nvSpPr>
          <p:spPr>
            <a:xfrm>
              <a:off x="489695" y="6848928"/>
              <a:ext cx="3596076" cy="707886"/>
            </a:xfrm>
            <a:prstGeom prst="rect">
              <a:avLst/>
            </a:prstGeom>
            <a:noFill/>
          </p:spPr>
          <p:txBody>
            <a:bodyPr wrap="square" rtlCol="0">
              <a:spAutoFit/>
            </a:bodyPr>
            <a:lstStyle/>
            <a:p>
              <a:r>
                <a:rPr lang="zh-CN" altLang="en-US" sz="2000" b="1" dirty="0">
                  <a:solidFill>
                    <a:schemeClr val="accent3"/>
                  </a:solidFill>
                  <a:latin typeface="+mn-ea"/>
                </a:rPr>
                <a:t>其中天河五山校部</a:t>
              </a:r>
              <a:r>
                <a:rPr lang="en-US" altLang="zh-CN" sz="2000" b="1" dirty="0">
                  <a:solidFill>
                    <a:schemeClr val="accent3"/>
                  </a:solidFill>
                  <a:latin typeface="+mn-ea"/>
                </a:rPr>
                <a:t>4407</a:t>
              </a:r>
              <a:r>
                <a:rPr lang="zh-CN" altLang="en-US" sz="2000" b="1" dirty="0">
                  <a:solidFill>
                    <a:schemeClr val="accent3"/>
                  </a:solidFill>
                  <a:latin typeface="+mn-ea"/>
                </a:rPr>
                <a:t>亩，增城教学科研基地</a:t>
              </a:r>
              <a:r>
                <a:rPr lang="en-US" altLang="zh-CN" sz="2000" b="1" dirty="0">
                  <a:solidFill>
                    <a:schemeClr val="accent3"/>
                  </a:solidFill>
                  <a:latin typeface="+mn-ea"/>
                </a:rPr>
                <a:t>3804</a:t>
              </a:r>
              <a:r>
                <a:rPr lang="zh-CN" altLang="en-US" sz="2000" b="1" dirty="0">
                  <a:solidFill>
                    <a:schemeClr val="accent3"/>
                  </a:solidFill>
                  <a:latin typeface="+mn-ea"/>
                </a:rPr>
                <a:t>亩</a:t>
              </a:r>
            </a:p>
          </p:txBody>
        </p:sp>
      </p:grpSp>
      <p:sp>
        <p:nvSpPr>
          <p:cNvPr id="65" name="文本框 64">
            <a:extLst>
              <a:ext uri="{FF2B5EF4-FFF2-40B4-BE49-F238E27FC236}">
                <a16:creationId xmlns:a16="http://schemas.microsoft.com/office/drawing/2014/main" id="{F020C105-8D6B-417D-D07A-BD146E1029A1}"/>
              </a:ext>
            </a:extLst>
          </p:cNvPr>
          <p:cNvSpPr txBox="1"/>
          <p:nvPr/>
        </p:nvSpPr>
        <p:spPr>
          <a:xfrm>
            <a:off x="878776" y="357780"/>
            <a:ext cx="6462484" cy="461665"/>
          </a:xfrm>
          <a:prstGeom prst="rect">
            <a:avLst/>
          </a:prstGeom>
          <a:noFill/>
        </p:spPr>
        <p:txBody>
          <a:bodyPr wrap="square">
            <a:spAutoFit/>
          </a:bodyPr>
          <a:lstStyle/>
          <a:p>
            <a:r>
              <a:rPr lang="en-US" altLang="zh-CN" sz="1200" dirty="0">
                <a:solidFill>
                  <a:srgbClr val="007A49"/>
                </a:solidFill>
                <a:latin typeface="思源宋体 CN Heavy" panose="02020900000000000000" pitchFamily="18" charset="-122"/>
                <a:ea typeface="思源宋体 CN Heavy" panose="02020900000000000000" pitchFamily="18" charset="-122"/>
              </a:rPr>
              <a:t>SCAU 2025</a:t>
            </a:r>
          </a:p>
          <a:p>
            <a:r>
              <a:rPr lang="en-US" altLang="zh-CN" sz="1200" dirty="0">
                <a:solidFill>
                  <a:srgbClr val="007A49"/>
                </a:solidFill>
                <a:latin typeface="思源宋体 CN Heavy" panose="02020900000000000000" pitchFamily="18" charset="-122"/>
                <a:ea typeface="思源宋体 CN Heavy" panose="02020900000000000000" pitchFamily="18" charset="-122"/>
              </a:rPr>
              <a:t>PRESENTATION SLIDE</a:t>
            </a:r>
            <a:endParaRPr lang="zh-CN" altLang="en-US" sz="1200" dirty="0">
              <a:solidFill>
                <a:srgbClr val="007A49"/>
              </a:solidFill>
              <a:latin typeface="思源宋体 CN Heavy" panose="02020900000000000000" pitchFamily="18" charset="-122"/>
              <a:ea typeface="思源宋体 CN Heavy" panose="02020900000000000000" pitchFamily="18" charset="-122"/>
            </a:endParaRPr>
          </a:p>
        </p:txBody>
      </p:sp>
      <p:pic>
        <p:nvPicPr>
          <p:cNvPr id="66" name="图片 65">
            <a:extLst>
              <a:ext uri="{FF2B5EF4-FFF2-40B4-BE49-F238E27FC236}">
                <a16:creationId xmlns:a16="http://schemas.microsoft.com/office/drawing/2014/main" id="{9CD48FB0-EAAA-2CDB-DEB4-9196B5A8B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564" y="4878954"/>
            <a:ext cx="2491480" cy="2491480"/>
          </a:xfrm>
          <a:prstGeom prst="rect">
            <a:avLst/>
          </a:prstGeom>
        </p:spPr>
      </p:pic>
      <p:pic>
        <p:nvPicPr>
          <p:cNvPr id="2" name="图片 1">
            <a:extLst>
              <a:ext uri="{FF2B5EF4-FFF2-40B4-BE49-F238E27FC236}">
                <a16:creationId xmlns:a16="http://schemas.microsoft.com/office/drawing/2014/main" id="{1E4889AB-966F-D791-0CD1-95CB2E9715AB}"/>
              </a:ext>
            </a:extLst>
          </p:cNvPr>
          <p:cNvPicPr>
            <a:picLocks noChangeAspect="1"/>
          </p:cNvPicPr>
          <p:nvPr/>
        </p:nvPicPr>
        <p:blipFill>
          <a:blip r:embed="rId3">
            <a:grayscl/>
            <a:extLst>
              <a:ext uri="{28A0092B-C50C-407E-A947-70E740481C1C}">
                <a14:useLocalDpi xmlns:a14="http://schemas.microsoft.com/office/drawing/2010/main" val="0"/>
              </a:ext>
            </a:extLst>
          </a:blip>
          <a:srcRect/>
          <a:stretch/>
        </p:blipFill>
        <p:spPr>
          <a:xfrm>
            <a:off x="5675086" y="-1"/>
            <a:ext cx="6516914" cy="6858001"/>
          </a:xfrm>
          <a:prstGeom prst="rect">
            <a:avLst/>
          </a:prstGeom>
        </p:spPr>
      </p:pic>
      <p:sp>
        <p:nvSpPr>
          <p:cNvPr id="3" name="矩形 2">
            <a:extLst>
              <a:ext uri="{FF2B5EF4-FFF2-40B4-BE49-F238E27FC236}">
                <a16:creationId xmlns:a16="http://schemas.microsoft.com/office/drawing/2014/main" id="{766F0A5A-6C7E-ABE8-630E-E3E3AFBA4DEB}"/>
              </a:ext>
            </a:extLst>
          </p:cNvPr>
          <p:cNvSpPr/>
          <p:nvPr/>
        </p:nvSpPr>
        <p:spPr>
          <a:xfrm>
            <a:off x="5667828" y="1"/>
            <a:ext cx="6524172" cy="6858000"/>
          </a:xfrm>
          <a:prstGeom prst="rect">
            <a:avLst/>
          </a:prstGeom>
          <a:solidFill>
            <a:srgbClr val="007A49">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84412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736B84F7-FD05-EBF1-39B3-1724278F7DE7}"/>
              </a:ext>
            </a:extLst>
          </p:cNvPr>
          <p:cNvGrpSpPr/>
          <p:nvPr/>
        </p:nvGrpSpPr>
        <p:grpSpPr>
          <a:xfrm>
            <a:off x="987977" y="297466"/>
            <a:ext cx="10160631" cy="764600"/>
            <a:chOff x="1101824" y="297466"/>
            <a:chExt cx="10160631" cy="764600"/>
          </a:xfrm>
        </p:grpSpPr>
        <p:grpSp>
          <p:nvGrpSpPr>
            <p:cNvPr id="4" name="组合 3">
              <a:extLst>
                <a:ext uri="{FF2B5EF4-FFF2-40B4-BE49-F238E27FC236}">
                  <a16:creationId xmlns:a16="http://schemas.microsoft.com/office/drawing/2014/main" id="{F26E0D5C-3A53-89A2-8179-EF4DDED77CA0}"/>
                </a:ext>
              </a:extLst>
            </p:cNvPr>
            <p:cNvGrpSpPr/>
            <p:nvPr/>
          </p:nvGrpSpPr>
          <p:grpSpPr>
            <a:xfrm>
              <a:off x="1232452" y="937117"/>
              <a:ext cx="9978887" cy="124949"/>
              <a:chOff x="868964" y="755372"/>
              <a:chExt cx="9978887" cy="124949"/>
            </a:xfrm>
          </p:grpSpPr>
          <p:cxnSp>
            <p:nvCxnSpPr>
              <p:cNvPr id="5" name="直接连接符 4">
                <a:extLst>
                  <a:ext uri="{FF2B5EF4-FFF2-40B4-BE49-F238E27FC236}">
                    <a16:creationId xmlns:a16="http://schemas.microsoft.com/office/drawing/2014/main" id="{7FE3954C-2205-3E4D-07F7-4D9E7E3640B1}"/>
                  </a:ext>
                </a:extLst>
              </p:cNvPr>
              <p:cNvCxnSpPr>
                <a:cxnSpLocks/>
              </p:cNvCxnSpPr>
              <p:nvPr userDrawn="1"/>
            </p:nvCxnSpPr>
            <p:spPr>
              <a:xfrm>
                <a:off x="1050708" y="817848"/>
                <a:ext cx="97971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9D167B28-D034-F5B7-C165-18F1190C9EB8}"/>
                  </a:ext>
                </a:extLst>
              </p:cNvPr>
              <p:cNvSpPr/>
              <p:nvPr userDrawn="1"/>
            </p:nvSpPr>
            <p:spPr>
              <a:xfrm>
                <a:off x="868964" y="755372"/>
                <a:ext cx="1482351" cy="1249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9C7536BC-98DC-0985-F598-70197DEED468}"/>
                </a:ext>
              </a:extLst>
            </p:cNvPr>
            <p:cNvSpPr txBox="1"/>
            <p:nvPr/>
          </p:nvSpPr>
          <p:spPr>
            <a:xfrm>
              <a:off x="1101824" y="397566"/>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8" name="文本框 7">
              <a:extLst>
                <a:ext uri="{FF2B5EF4-FFF2-40B4-BE49-F238E27FC236}">
                  <a16:creationId xmlns:a16="http://schemas.microsoft.com/office/drawing/2014/main" id="{04B0A52F-3B6B-0822-45D9-A08D5CD75C8C}"/>
                </a:ext>
              </a:extLst>
            </p:cNvPr>
            <p:cNvSpPr txBox="1"/>
            <p:nvPr/>
          </p:nvSpPr>
          <p:spPr>
            <a:xfrm>
              <a:off x="3419310" y="538359"/>
              <a:ext cx="1324402" cy="261610"/>
            </a:xfrm>
            <a:prstGeom prst="rect">
              <a:avLst/>
            </a:prstGeom>
            <a:noFill/>
          </p:spPr>
          <p:txBody>
            <a:bodyPr wrap="none" rtlCol="0">
              <a:spAutoFit/>
            </a:bodyPr>
            <a:lstStyle/>
            <a:p>
              <a:r>
                <a:rPr lang="en-US" altLang="zh-CN" sz="1100" dirty="0">
                  <a:solidFill>
                    <a:schemeClr val="tx1">
                      <a:lumMod val="65000"/>
                      <a:lumOff val="35000"/>
                    </a:schemeClr>
                  </a:solidFill>
                  <a:latin typeface="思源宋体 CN Heavy" panose="02020900000000000000" pitchFamily="18" charset="-122"/>
                  <a:ea typeface="思源宋体 CN Heavy" panose="02020900000000000000" pitchFamily="18" charset="-122"/>
                </a:rPr>
                <a:t>Your Title Here</a:t>
              </a:r>
              <a:endParaRPr lang="zh-CN" altLang="en-US" sz="1100" dirty="0">
                <a:solidFill>
                  <a:schemeClr val="tx1">
                    <a:lumMod val="65000"/>
                    <a:lumOff val="35000"/>
                  </a:schemeClr>
                </a:solidFill>
                <a:latin typeface="思源宋体 CN Heavy" panose="02020900000000000000" pitchFamily="18" charset="-122"/>
                <a:ea typeface="思源宋体 CN Heavy" panose="02020900000000000000" pitchFamily="18" charset="-122"/>
              </a:endParaRPr>
            </a:p>
          </p:txBody>
        </p:sp>
        <p:pic>
          <p:nvPicPr>
            <p:cNvPr id="9" name="图片 8">
              <a:extLst>
                <a:ext uri="{FF2B5EF4-FFF2-40B4-BE49-F238E27FC236}">
                  <a16:creationId xmlns:a16="http://schemas.microsoft.com/office/drawing/2014/main" id="{6A752028-37A3-82B5-7A55-176196042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491" y="297466"/>
              <a:ext cx="2011964" cy="562668"/>
            </a:xfrm>
            <a:prstGeom prst="rect">
              <a:avLst/>
            </a:prstGeom>
          </p:spPr>
        </p:pic>
      </p:grpSp>
      <p:sp>
        <p:nvSpPr>
          <p:cNvPr id="11" name="矩形: 圆角 10">
            <a:extLst>
              <a:ext uri="{FF2B5EF4-FFF2-40B4-BE49-F238E27FC236}">
                <a16:creationId xmlns:a16="http://schemas.microsoft.com/office/drawing/2014/main" id="{26BDA8B6-FEF3-72D0-DC67-04FAD73D992F}"/>
              </a:ext>
            </a:extLst>
          </p:cNvPr>
          <p:cNvSpPr/>
          <p:nvPr/>
        </p:nvSpPr>
        <p:spPr>
          <a:xfrm>
            <a:off x="1138459" y="1768244"/>
            <a:ext cx="4541722" cy="2161860"/>
          </a:xfrm>
          <a:prstGeom prst="roundRect">
            <a:avLst/>
          </a:prstGeom>
          <a:blipFill>
            <a:blip r:embed="rId3">
              <a:extLst>
                <a:ext uri="{28A0092B-C50C-407E-A947-70E740481C1C}">
                  <a14:useLocalDpi xmlns:a14="http://schemas.microsoft.com/office/drawing/2010/main" val="0"/>
                </a:ext>
              </a:extLst>
            </a:blip>
            <a:stretch>
              <a:fillRect/>
            </a:stretch>
          </a:blipFill>
          <a:ln w="22225">
            <a:gradFill>
              <a:gsLst>
                <a:gs pos="0">
                  <a:srgbClr val="007A49"/>
                </a:gs>
                <a:gs pos="100000">
                  <a:schemeClr val="accent4">
                    <a:lumMod val="40000"/>
                    <a:lumOff val="6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FD0DD2E2-212E-CB40-9A0A-793C41685B02}"/>
              </a:ext>
            </a:extLst>
          </p:cNvPr>
          <p:cNvSpPr/>
          <p:nvPr/>
        </p:nvSpPr>
        <p:spPr>
          <a:xfrm>
            <a:off x="6472459" y="1747462"/>
            <a:ext cx="4541722" cy="2161860"/>
          </a:xfrm>
          <a:prstGeom prst="roundRect">
            <a:avLst/>
          </a:prstGeom>
          <a:blipFill>
            <a:blip r:embed="rId3">
              <a:extLst>
                <a:ext uri="{28A0092B-C50C-407E-A947-70E740481C1C}">
                  <a14:useLocalDpi xmlns:a14="http://schemas.microsoft.com/office/drawing/2010/main" val="0"/>
                </a:ext>
              </a:extLst>
            </a:blip>
            <a:stretch>
              <a:fillRect/>
            </a:stretch>
          </a:blipFill>
          <a:ln w="22225">
            <a:gradFill>
              <a:gsLst>
                <a:gs pos="0">
                  <a:srgbClr val="007A49"/>
                </a:gs>
                <a:gs pos="100000">
                  <a:schemeClr val="accent4">
                    <a:lumMod val="40000"/>
                    <a:lumOff val="6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4FFFC1C2-50AA-C79A-6E46-29F6DB6ED169}"/>
              </a:ext>
            </a:extLst>
          </p:cNvPr>
          <p:cNvSpPr txBox="1"/>
          <p:nvPr/>
        </p:nvSpPr>
        <p:spPr>
          <a:xfrm>
            <a:off x="5885948" y="1676400"/>
            <a:ext cx="461665" cy="3939540"/>
          </a:xfrm>
          <a:prstGeom prst="rect">
            <a:avLst/>
          </a:prstGeom>
          <a:noFill/>
        </p:spPr>
        <p:txBody>
          <a:bodyPr vert="eaVert" wrap="none" rtlCol="0">
            <a:spAutoFit/>
          </a:bodyPr>
          <a:lstStyle/>
          <a:p>
            <a:r>
              <a:rPr lang="en-US" altLang="zh-CN" b="1" spc="300" dirty="0">
                <a:solidFill>
                  <a:srgbClr val="007A49"/>
                </a:solidFill>
              </a:rPr>
              <a:t>-------------------------</a:t>
            </a:r>
            <a:endParaRPr lang="zh-CN" altLang="en-US" b="1" spc="300" dirty="0">
              <a:solidFill>
                <a:srgbClr val="007A49"/>
              </a:solidFill>
            </a:endParaRPr>
          </a:p>
        </p:txBody>
      </p:sp>
      <p:sp>
        <p:nvSpPr>
          <p:cNvPr id="15" name="矩形 14">
            <a:extLst>
              <a:ext uri="{FF2B5EF4-FFF2-40B4-BE49-F238E27FC236}">
                <a16:creationId xmlns:a16="http://schemas.microsoft.com/office/drawing/2014/main" id="{46B4AFB3-7D39-B95C-A22A-7CA0D388A20C}"/>
              </a:ext>
            </a:extLst>
          </p:cNvPr>
          <p:cNvSpPr/>
          <p:nvPr/>
        </p:nvSpPr>
        <p:spPr>
          <a:xfrm>
            <a:off x="2559478" y="4662054"/>
            <a:ext cx="1482351" cy="623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AA56C740-1CC1-8EFB-D96E-EFA7098275AF}"/>
              </a:ext>
            </a:extLst>
          </p:cNvPr>
          <p:cNvSpPr/>
          <p:nvPr/>
        </p:nvSpPr>
        <p:spPr>
          <a:xfrm>
            <a:off x="8059733" y="4662054"/>
            <a:ext cx="1482351" cy="623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a:extLst>
              <a:ext uri="{FF2B5EF4-FFF2-40B4-BE49-F238E27FC236}">
                <a16:creationId xmlns:a16="http://schemas.microsoft.com/office/drawing/2014/main" id="{FAD19501-B09F-CF10-6033-A06BC943D671}"/>
              </a:ext>
            </a:extLst>
          </p:cNvPr>
          <p:cNvSpPr txBox="1"/>
          <p:nvPr/>
        </p:nvSpPr>
        <p:spPr>
          <a:xfrm>
            <a:off x="1226128" y="4897582"/>
            <a:ext cx="4488872" cy="1200329"/>
          </a:xfrm>
          <a:prstGeom prst="rect">
            <a:avLst/>
          </a:prstGeom>
          <a:noFill/>
        </p:spPr>
        <p:txBody>
          <a:bodyPr wrap="square" rtlCol="0">
            <a:spAutoFit/>
          </a:bodyPr>
          <a:lstStyle/>
          <a:p>
            <a:r>
              <a:rPr lang="en-US" altLang="zh-CN" dirty="0">
                <a:latin typeface="思源宋体 CN Medium" panose="02020500000000000000" pitchFamily="18" charset="-122"/>
                <a:ea typeface="思源宋体 CN Medium" panose="02020500000000000000" pitchFamily="18" charset="-122"/>
              </a:rPr>
              <a:t>1979</a:t>
            </a:r>
            <a:r>
              <a:rPr lang="zh-CN" altLang="en-US" dirty="0">
                <a:latin typeface="思源宋体 CN Medium" panose="02020500000000000000" pitchFamily="18" charset="-122"/>
                <a:ea typeface="思源宋体 CN Medium" panose="02020500000000000000" pitchFamily="18" charset="-122"/>
              </a:rPr>
              <a:t>年，经国务院批准列为全国重点高等学校。</a:t>
            </a:r>
            <a:r>
              <a:rPr lang="en-US" altLang="zh-CN" dirty="0">
                <a:latin typeface="思源宋体 CN Medium" panose="02020500000000000000" pitchFamily="18" charset="-122"/>
                <a:ea typeface="思源宋体 CN Medium" panose="02020500000000000000" pitchFamily="18" charset="-122"/>
              </a:rPr>
              <a:t>1984</a:t>
            </a:r>
            <a:r>
              <a:rPr lang="zh-CN" altLang="en-US" dirty="0">
                <a:latin typeface="思源宋体 CN Medium" panose="02020500000000000000" pitchFamily="18" charset="-122"/>
                <a:ea typeface="思源宋体 CN Medium" panose="02020500000000000000" pitchFamily="18" charset="-122"/>
              </a:rPr>
              <a:t>年，更名为华南农业大学。</a:t>
            </a:r>
            <a:r>
              <a:rPr lang="en-US" altLang="zh-CN" dirty="0">
                <a:latin typeface="思源宋体 CN Medium" panose="02020500000000000000" pitchFamily="18" charset="-122"/>
                <a:ea typeface="思源宋体 CN Medium" panose="02020500000000000000" pitchFamily="18" charset="-122"/>
              </a:rPr>
              <a:t>2000</a:t>
            </a:r>
            <a:r>
              <a:rPr lang="zh-CN" altLang="en-US" dirty="0">
                <a:latin typeface="思源宋体 CN Medium" panose="02020500000000000000" pitchFamily="18" charset="-122"/>
                <a:ea typeface="思源宋体 CN Medium" panose="02020500000000000000" pitchFamily="18" charset="-122"/>
              </a:rPr>
              <a:t>年国家深化高校管理体制改革，学校由农业部划归广东省主管。</a:t>
            </a:r>
          </a:p>
        </p:txBody>
      </p:sp>
      <p:sp>
        <p:nvSpPr>
          <p:cNvPr id="18" name="文本框 17">
            <a:extLst>
              <a:ext uri="{FF2B5EF4-FFF2-40B4-BE49-F238E27FC236}">
                <a16:creationId xmlns:a16="http://schemas.microsoft.com/office/drawing/2014/main" id="{8102C28D-21E9-D233-4E40-125CF4443C7B}"/>
              </a:ext>
            </a:extLst>
          </p:cNvPr>
          <p:cNvSpPr txBox="1"/>
          <p:nvPr/>
        </p:nvSpPr>
        <p:spPr>
          <a:xfrm>
            <a:off x="2290305" y="4082874"/>
            <a:ext cx="2031325"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请输入小标题</a:t>
            </a:r>
          </a:p>
        </p:txBody>
      </p:sp>
      <p:sp>
        <p:nvSpPr>
          <p:cNvPr id="19" name="文本框 18">
            <a:extLst>
              <a:ext uri="{FF2B5EF4-FFF2-40B4-BE49-F238E27FC236}">
                <a16:creationId xmlns:a16="http://schemas.microsoft.com/office/drawing/2014/main" id="{DE296283-807C-FCEB-E0A1-E5F570521337}"/>
              </a:ext>
            </a:extLst>
          </p:cNvPr>
          <p:cNvSpPr txBox="1"/>
          <p:nvPr/>
        </p:nvSpPr>
        <p:spPr>
          <a:xfrm>
            <a:off x="7852905" y="4082874"/>
            <a:ext cx="2031325"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请输入小标题</a:t>
            </a:r>
          </a:p>
        </p:txBody>
      </p:sp>
      <p:sp>
        <p:nvSpPr>
          <p:cNvPr id="20" name="文本框 19">
            <a:extLst>
              <a:ext uri="{FF2B5EF4-FFF2-40B4-BE49-F238E27FC236}">
                <a16:creationId xmlns:a16="http://schemas.microsoft.com/office/drawing/2014/main" id="{0E4DB36A-51BC-35C5-CBA1-888B724F4898}"/>
              </a:ext>
            </a:extLst>
          </p:cNvPr>
          <p:cNvSpPr txBox="1"/>
          <p:nvPr/>
        </p:nvSpPr>
        <p:spPr>
          <a:xfrm>
            <a:off x="6684819" y="4897582"/>
            <a:ext cx="4488872" cy="1477328"/>
          </a:xfrm>
          <a:prstGeom prst="rect">
            <a:avLst/>
          </a:prstGeom>
          <a:noFill/>
        </p:spPr>
        <p:txBody>
          <a:bodyPr wrap="square" rtlCol="0">
            <a:spAutoFit/>
          </a:bodyPr>
          <a:lstStyle/>
          <a:p>
            <a:r>
              <a:rPr lang="en-US" altLang="zh-CN" dirty="0">
                <a:latin typeface="思源宋体 CN Medium" panose="02020500000000000000" pitchFamily="18" charset="-122"/>
                <a:ea typeface="思源宋体 CN Medium" panose="02020500000000000000" pitchFamily="18" charset="-122"/>
              </a:rPr>
              <a:t>2015</a:t>
            </a:r>
            <a:r>
              <a:rPr lang="zh-CN" altLang="en-US" dirty="0">
                <a:latin typeface="思源宋体 CN Medium" panose="02020500000000000000" pitchFamily="18" charset="-122"/>
                <a:ea typeface="思源宋体 CN Medium" panose="02020500000000000000" pitchFamily="18" charset="-122"/>
              </a:rPr>
              <a:t>年，学校整体进入广东省高水平大学建设行列。</a:t>
            </a:r>
            <a:r>
              <a:rPr lang="en-US" altLang="zh-CN" dirty="0">
                <a:latin typeface="思源宋体 CN Medium" panose="02020500000000000000" pitchFamily="18" charset="-122"/>
                <a:ea typeface="思源宋体 CN Medium" panose="02020500000000000000" pitchFamily="18" charset="-122"/>
              </a:rPr>
              <a:t>2022</a:t>
            </a:r>
            <a:r>
              <a:rPr lang="zh-CN" altLang="en-US" dirty="0">
                <a:latin typeface="思源宋体 CN Medium" panose="02020500000000000000" pitchFamily="18" charset="-122"/>
                <a:ea typeface="思源宋体 CN Medium" panose="02020500000000000000" pitchFamily="18" charset="-122"/>
              </a:rPr>
              <a:t>年，入选国家“双一流”建设高校。学校现任党委书记李凤亮、校长薛红卫。</a:t>
            </a:r>
          </a:p>
          <a:p>
            <a:endParaRPr lang="zh-CN" altLang="en-US" dirty="0">
              <a:latin typeface="思源宋体 CN Medium" panose="02020500000000000000" pitchFamily="18" charset="-122"/>
              <a:ea typeface="思源宋体 CN Medium" panose="02020500000000000000" pitchFamily="18" charset="-122"/>
            </a:endParaRPr>
          </a:p>
        </p:txBody>
      </p:sp>
      <p:sp>
        <p:nvSpPr>
          <p:cNvPr id="24" name="任意多边形: 形状 23">
            <a:extLst>
              <a:ext uri="{FF2B5EF4-FFF2-40B4-BE49-F238E27FC236}">
                <a16:creationId xmlns:a16="http://schemas.microsoft.com/office/drawing/2014/main" id="{9709D86F-7D6E-ECA9-D075-B03AD66A05F1}"/>
              </a:ext>
            </a:extLst>
          </p:cNvPr>
          <p:cNvSpPr/>
          <p:nvPr/>
        </p:nvSpPr>
        <p:spPr>
          <a:xfrm>
            <a:off x="-12110" y="4966195"/>
            <a:ext cx="12111" cy="5477"/>
          </a:xfrm>
          <a:custGeom>
            <a:avLst/>
            <a:gdLst>
              <a:gd name="connsiteX0" fmla="*/ 12111 w 12111"/>
              <a:gd name="connsiteY0" fmla="*/ 0 h 5477"/>
              <a:gd name="connsiteX1" fmla="*/ 12111 w 12111"/>
              <a:gd name="connsiteY1" fmla="*/ 4711 h 5477"/>
              <a:gd name="connsiteX2" fmla="*/ 0 w 12111"/>
              <a:gd name="connsiteY2" fmla="*/ 5477 h 5477"/>
              <a:gd name="connsiteX3" fmla="*/ 12111 w 12111"/>
              <a:gd name="connsiteY3" fmla="*/ 0 h 5477"/>
            </a:gdLst>
            <a:ahLst/>
            <a:cxnLst>
              <a:cxn ang="0">
                <a:pos x="connsiteX0" y="connsiteY0"/>
              </a:cxn>
              <a:cxn ang="0">
                <a:pos x="connsiteX1" y="connsiteY1"/>
              </a:cxn>
              <a:cxn ang="0">
                <a:pos x="connsiteX2" y="connsiteY2"/>
              </a:cxn>
              <a:cxn ang="0">
                <a:pos x="connsiteX3" y="connsiteY3"/>
              </a:cxn>
            </a:cxnLst>
            <a:rect l="l" t="t" r="r" b="b"/>
            <a:pathLst>
              <a:path w="12111" h="5477">
                <a:moveTo>
                  <a:pt x="12111" y="0"/>
                </a:moveTo>
                <a:lnTo>
                  <a:pt x="12111" y="4711"/>
                </a:lnTo>
                <a:lnTo>
                  <a:pt x="0" y="5477"/>
                </a:lnTo>
                <a:lnTo>
                  <a:pt x="12111"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5" name="组合 44">
            <a:extLst>
              <a:ext uri="{FF2B5EF4-FFF2-40B4-BE49-F238E27FC236}">
                <a16:creationId xmlns:a16="http://schemas.microsoft.com/office/drawing/2014/main" id="{053F01CE-455A-C351-7416-C59D9063C599}"/>
              </a:ext>
            </a:extLst>
          </p:cNvPr>
          <p:cNvGrpSpPr/>
          <p:nvPr/>
        </p:nvGrpSpPr>
        <p:grpSpPr>
          <a:xfrm>
            <a:off x="-66612" y="5573497"/>
            <a:ext cx="12309411" cy="1297204"/>
            <a:chOff x="-66612" y="5573497"/>
            <a:chExt cx="12309411" cy="1297204"/>
          </a:xfrm>
        </p:grpSpPr>
        <p:grpSp>
          <p:nvGrpSpPr>
            <p:cNvPr id="46" name="组合 45">
              <a:extLst>
                <a:ext uri="{FF2B5EF4-FFF2-40B4-BE49-F238E27FC236}">
                  <a16:creationId xmlns:a16="http://schemas.microsoft.com/office/drawing/2014/main" id="{9297412C-72AB-EC05-31E3-E24EDD4234A2}"/>
                </a:ext>
              </a:extLst>
            </p:cNvPr>
            <p:cNvGrpSpPr/>
            <p:nvPr/>
          </p:nvGrpSpPr>
          <p:grpSpPr>
            <a:xfrm>
              <a:off x="-66612" y="5873961"/>
              <a:ext cx="6670611" cy="996740"/>
              <a:chOff x="-34290" y="5962728"/>
              <a:chExt cx="6638289" cy="907972"/>
            </a:xfrm>
          </p:grpSpPr>
          <p:sp>
            <p:nvSpPr>
              <p:cNvPr id="51" name="任意多边形: 形状 50">
                <a:extLst>
                  <a:ext uri="{FF2B5EF4-FFF2-40B4-BE49-F238E27FC236}">
                    <a16:creationId xmlns:a16="http://schemas.microsoft.com/office/drawing/2014/main" id="{FA9F9851-4825-306A-9637-685A561DDE25}"/>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2" name="任意多边形: 形状 51">
                <a:extLst>
                  <a:ext uri="{FF2B5EF4-FFF2-40B4-BE49-F238E27FC236}">
                    <a16:creationId xmlns:a16="http://schemas.microsoft.com/office/drawing/2014/main" id="{175602CE-5697-38D6-4DE0-972F2C8146A5}"/>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47" name="组合 46">
              <a:extLst>
                <a:ext uri="{FF2B5EF4-FFF2-40B4-BE49-F238E27FC236}">
                  <a16:creationId xmlns:a16="http://schemas.microsoft.com/office/drawing/2014/main" id="{93FCD3BA-C186-759D-811A-E484C1E8EC2C}"/>
                </a:ext>
              </a:extLst>
            </p:cNvPr>
            <p:cNvGrpSpPr/>
            <p:nvPr/>
          </p:nvGrpSpPr>
          <p:grpSpPr>
            <a:xfrm flipH="1">
              <a:off x="5572188" y="5873372"/>
              <a:ext cx="6670611" cy="996740"/>
              <a:chOff x="-34290" y="5962728"/>
              <a:chExt cx="6638289" cy="907972"/>
            </a:xfrm>
          </p:grpSpPr>
          <p:sp>
            <p:nvSpPr>
              <p:cNvPr id="49" name="任意多边形: 形状 48">
                <a:extLst>
                  <a:ext uri="{FF2B5EF4-FFF2-40B4-BE49-F238E27FC236}">
                    <a16:creationId xmlns:a16="http://schemas.microsoft.com/office/drawing/2014/main" id="{5014AC65-8552-D786-CA46-3F26578300B7}"/>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0" name="任意多边形: 形状 49">
                <a:extLst>
                  <a:ext uri="{FF2B5EF4-FFF2-40B4-BE49-F238E27FC236}">
                    <a16:creationId xmlns:a16="http://schemas.microsoft.com/office/drawing/2014/main" id="{DE25B647-ADF0-E347-403B-F25EF53B71CC}"/>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48" name="图片 47">
              <a:extLst>
                <a:ext uri="{FF2B5EF4-FFF2-40B4-BE49-F238E27FC236}">
                  <a16:creationId xmlns:a16="http://schemas.microsoft.com/office/drawing/2014/main" id="{4B925746-90DE-8829-4C96-4EB8EF1363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17273" y="5573497"/>
              <a:ext cx="5957455" cy="1284503"/>
            </a:xfrm>
            <a:prstGeom prst="rect">
              <a:avLst/>
            </a:prstGeom>
          </p:spPr>
        </p:pic>
      </p:grpSp>
    </p:spTree>
    <p:extLst>
      <p:ext uri="{BB962C8B-B14F-4D97-AF65-F5344CB8AC3E}">
        <p14:creationId xmlns:p14="http://schemas.microsoft.com/office/powerpoint/2010/main" val="4136605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736B84F7-FD05-EBF1-39B3-1724278F7DE7}"/>
              </a:ext>
            </a:extLst>
          </p:cNvPr>
          <p:cNvGrpSpPr/>
          <p:nvPr/>
        </p:nvGrpSpPr>
        <p:grpSpPr>
          <a:xfrm>
            <a:off x="1015685" y="297466"/>
            <a:ext cx="10160631" cy="764600"/>
            <a:chOff x="1101824" y="297466"/>
            <a:chExt cx="10160631" cy="764600"/>
          </a:xfrm>
        </p:grpSpPr>
        <p:grpSp>
          <p:nvGrpSpPr>
            <p:cNvPr id="4" name="组合 3">
              <a:extLst>
                <a:ext uri="{FF2B5EF4-FFF2-40B4-BE49-F238E27FC236}">
                  <a16:creationId xmlns:a16="http://schemas.microsoft.com/office/drawing/2014/main" id="{F26E0D5C-3A53-89A2-8179-EF4DDED77CA0}"/>
                </a:ext>
              </a:extLst>
            </p:cNvPr>
            <p:cNvGrpSpPr/>
            <p:nvPr/>
          </p:nvGrpSpPr>
          <p:grpSpPr>
            <a:xfrm>
              <a:off x="1232452" y="937117"/>
              <a:ext cx="9978887" cy="124949"/>
              <a:chOff x="868964" y="755372"/>
              <a:chExt cx="9978887" cy="124949"/>
            </a:xfrm>
          </p:grpSpPr>
          <p:cxnSp>
            <p:nvCxnSpPr>
              <p:cNvPr id="5" name="直接连接符 4">
                <a:extLst>
                  <a:ext uri="{FF2B5EF4-FFF2-40B4-BE49-F238E27FC236}">
                    <a16:creationId xmlns:a16="http://schemas.microsoft.com/office/drawing/2014/main" id="{7FE3954C-2205-3E4D-07F7-4D9E7E3640B1}"/>
                  </a:ext>
                </a:extLst>
              </p:cNvPr>
              <p:cNvCxnSpPr>
                <a:cxnSpLocks/>
              </p:cNvCxnSpPr>
              <p:nvPr userDrawn="1"/>
            </p:nvCxnSpPr>
            <p:spPr>
              <a:xfrm>
                <a:off x="1050708" y="817848"/>
                <a:ext cx="97971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9D167B28-D034-F5B7-C165-18F1190C9EB8}"/>
                  </a:ext>
                </a:extLst>
              </p:cNvPr>
              <p:cNvSpPr/>
              <p:nvPr userDrawn="1"/>
            </p:nvSpPr>
            <p:spPr>
              <a:xfrm>
                <a:off x="868964" y="755372"/>
                <a:ext cx="1482351" cy="1249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9C7536BC-98DC-0985-F598-70197DEED468}"/>
                </a:ext>
              </a:extLst>
            </p:cNvPr>
            <p:cNvSpPr txBox="1"/>
            <p:nvPr/>
          </p:nvSpPr>
          <p:spPr>
            <a:xfrm>
              <a:off x="1101824" y="397566"/>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8" name="文本框 7">
              <a:extLst>
                <a:ext uri="{FF2B5EF4-FFF2-40B4-BE49-F238E27FC236}">
                  <a16:creationId xmlns:a16="http://schemas.microsoft.com/office/drawing/2014/main" id="{04B0A52F-3B6B-0822-45D9-A08D5CD75C8C}"/>
                </a:ext>
              </a:extLst>
            </p:cNvPr>
            <p:cNvSpPr txBox="1"/>
            <p:nvPr/>
          </p:nvSpPr>
          <p:spPr>
            <a:xfrm>
              <a:off x="3419310" y="538359"/>
              <a:ext cx="1324402" cy="261610"/>
            </a:xfrm>
            <a:prstGeom prst="rect">
              <a:avLst/>
            </a:prstGeom>
            <a:noFill/>
          </p:spPr>
          <p:txBody>
            <a:bodyPr wrap="none" rtlCol="0">
              <a:spAutoFit/>
            </a:bodyPr>
            <a:lstStyle/>
            <a:p>
              <a:r>
                <a:rPr lang="en-US" altLang="zh-CN" sz="1100" dirty="0">
                  <a:solidFill>
                    <a:schemeClr val="tx1">
                      <a:lumMod val="65000"/>
                      <a:lumOff val="35000"/>
                    </a:schemeClr>
                  </a:solidFill>
                  <a:latin typeface="思源宋体 CN Heavy" panose="02020900000000000000" pitchFamily="18" charset="-122"/>
                  <a:ea typeface="思源宋体 CN Heavy" panose="02020900000000000000" pitchFamily="18" charset="-122"/>
                </a:rPr>
                <a:t>Your Title Here</a:t>
              </a:r>
              <a:endParaRPr lang="zh-CN" altLang="en-US" sz="1100" dirty="0">
                <a:solidFill>
                  <a:schemeClr val="tx1">
                    <a:lumMod val="65000"/>
                    <a:lumOff val="35000"/>
                  </a:schemeClr>
                </a:solidFill>
                <a:latin typeface="思源宋体 CN Heavy" panose="02020900000000000000" pitchFamily="18" charset="-122"/>
                <a:ea typeface="思源宋体 CN Heavy" panose="02020900000000000000" pitchFamily="18" charset="-122"/>
              </a:endParaRPr>
            </a:p>
          </p:txBody>
        </p:sp>
        <p:pic>
          <p:nvPicPr>
            <p:cNvPr id="9" name="图片 8">
              <a:extLst>
                <a:ext uri="{FF2B5EF4-FFF2-40B4-BE49-F238E27FC236}">
                  <a16:creationId xmlns:a16="http://schemas.microsoft.com/office/drawing/2014/main" id="{6A752028-37A3-82B5-7A55-176196042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491" y="297466"/>
              <a:ext cx="2011964" cy="562668"/>
            </a:xfrm>
            <a:prstGeom prst="rect">
              <a:avLst/>
            </a:prstGeom>
          </p:spPr>
        </p:pic>
      </p:grpSp>
      <p:grpSp>
        <p:nvGrpSpPr>
          <p:cNvPr id="2" name="组合 1">
            <a:extLst>
              <a:ext uri="{FF2B5EF4-FFF2-40B4-BE49-F238E27FC236}">
                <a16:creationId xmlns:a16="http://schemas.microsoft.com/office/drawing/2014/main" id="{2AD0975A-EA02-8A4E-F1FB-595B469DC973}"/>
              </a:ext>
            </a:extLst>
          </p:cNvPr>
          <p:cNvGrpSpPr/>
          <p:nvPr/>
        </p:nvGrpSpPr>
        <p:grpSpPr>
          <a:xfrm>
            <a:off x="-66612" y="5573497"/>
            <a:ext cx="12309411" cy="1297204"/>
            <a:chOff x="-66612" y="5573497"/>
            <a:chExt cx="12309411" cy="1297204"/>
          </a:xfrm>
        </p:grpSpPr>
        <p:grpSp>
          <p:nvGrpSpPr>
            <p:cNvPr id="3" name="组合 2">
              <a:extLst>
                <a:ext uri="{FF2B5EF4-FFF2-40B4-BE49-F238E27FC236}">
                  <a16:creationId xmlns:a16="http://schemas.microsoft.com/office/drawing/2014/main" id="{51AC39D5-A0B0-7ACF-20F5-807ECFEAF6DB}"/>
                </a:ext>
              </a:extLst>
            </p:cNvPr>
            <p:cNvGrpSpPr/>
            <p:nvPr/>
          </p:nvGrpSpPr>
          <p:grpSpPr>
            <a:xfrm>
              <a:off x="-66612" y="5873961"/>
              <a:ext cx="6670611" cy="996740"/>
              <a:chOff x="-34290" y="5962728"/>
              <a:chExt cx="6638289" cy="907972"/>
            </a:xfrm>
          </p:grpSpPr>
          <p:sp>
            <p:nvSpPr>
              <p:cNvPr id="15" name="任意多边形: 形状 14">
                <a:extLst>
                  <a:ext uri="{FF2B5EF4-FFF2-40B4-BE49-F238E27FC236}">
                    <a16:creationId xmlns:a16="http://schemas.microsoft.com/office/drawing/2014/main" id="{0486AA9A-B3F8-09F4-03E4-D0CD09CB4D0D}"/>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形状 15">
                <a:extLst>
                  <a:ext uri="{FF2B5EF4-FFF2-40B4-BE49-F238E27FC236}">
                    <a16:creationId xmlns:a16="http://schemas.microsoft.com/office/drawing/2014/main" id="{660D0BC4-6EAC-A748-BEF5-9E3E4726A275}"/>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1" name="组合 10">
              <a:extLst>
                <a:ext uri="{FF2B5EF4-FFF2-40B4-BE49-F238E27FC236}">
                  <a16:creationId xmlns:a16="http://schemas.microsoft.com/office/drawing/2014/main" id="{E4E09C19-DC34-BC59-E99B-B49C2AB12EBE}"/>
                </a:ext>
              </a:extLst>
            </p:cNvPr>
            <p:cNvGrpSpPr/>
            <p:nvPr/>
          </p:nvGrpSpPr>
          <p:grpSpPr>
            <a:xfrm flipH="1">
              <a:off x="5572188" y="5873372"/>
              <a:ext cx="6670611" cy="996740"/>
              <a:chOff x="-34290" y="5962728"/>
              <a:chExt cx="6638289" cy="907972"/>
            </a:xfrm>
          </p:grpSpPr>
          <p:sp>
            <p:nvSpPr>
              <p:cNvPr id="13" name="任意多边形: 形状 12">
                <a:extLst>
                  <a:ext uri="{FF2B5EF4-FFF2-40B4-BE49-F238E27FC236}">
                    <a16:creationId xmlns:a16="http://schemas.microsoft.com/office/drawing/2014/main" id="{4F01A4F4-F10D-E8AF-1059-445C1D05E5D1}"/>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a:extLst>
                  <a:ext uri="{FF2B5EF4-FFF2-40B4-BE49-F238E27FC236}">
                    <a16:creationId xmlns:a16="http://schemas.microsoft.com/office/drawing/2014/main" id="{5AAC4AC4-959A-5938-6FC7-7ABC0B979FDA}"/>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2" name="图片 11">
              <a:extLst>
                <a:ext uri="{FF2B5EF4-FFF2-40B4-BE49-F238E27FC236}">
                  <a16:creationId xmlns:a16="http://schemas.microsoft.com/office/drawing/2014/main" id="{A9110978-15F3-E798-65BE-2DDE217C9B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17273" y="5573497"/>
              <a:ext cx="5957455" cy="1284503"/>
            </a:xfrm>
            <a:prstGeom prst="rect">
              <a:avLst/>
            </a:prstGeom>
          </p:spPr>
        </p:pic>
      </p:grpSp>
      <p:sp>
        <p:nvSpPr>
          <p:cNvPr id="21" name="矩形 20">
            <a:extLst>
              <a:ext uri="{FF2B5EF4-FFF2-40B4-BE49-F238E27FC236}">
                <a16:creationId xmlns:a16="http://schemas.microsoft.com/office/drawing/2014/main" id="{10F763E5-1E97-5752-12C3-049DE3B9852A}"/>
              </a:ext>
            </a:extLst>
          </p:cNvPr>
          <p:cNvSpPr/>
          <p:nvPr/>
        </p:nvSpPr>
        <p:spPr>
          <a:xfrm>
            <a:off x="0" y="1593850"/>
            <a:ext cx="12192000" cy="1936750"/>
          </a:xfrm>
          <a:prstGeom prst="rect">
            <a:avLst/>
          </a:prstGeom>
          <a:solidFill>
            <a:srgbClr val="4C9E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a:extLst>
              <a:ext uri="{FF2B5EF4-FFF2-40B4-BE49-F238E27FC236}">
                <a16:creationId xmlns:a16="http://schemas.microsoft.com/office/drawing/2014/main" id="{B367E97E-3244-0BFD-8F2D-152A06E51722}"/>
              </a:ext>
            </a:extLst>
          </p:cNvPr>
          <p:cNvPicPr>
            <a:picLocks noChangeAspect="1"/>
          </p:cNvPicPr>
          <p:nvPr/>
        </p:nvPicPr>
        <p:blipFill>
          <a:blip r:embed="rId4">
            <a:duotone>
              <a:schemeClr val="accent1">
                <a:shade val="45000"/>
                <a:satMod val="135000"/>
              </a:schemeClr>
              <a:prstClr val="white"/>
            </a:duotone>
            <a:alphaModFix amt="47000"/>
            <a:extLst>
              <a:ext uri="{28A0092B-C50C-407E-A947-70E740481C1C}">
                <a14:useLocalDpi xmlns:a14="http://schemas.microsoft.com/office/drawing/2010/main" val="0"/>
              </a:ext>
            </a:extLst>
          </a:blip>
          <a:srcRect/>
          <a:stretch/>
        </p:blipFill>
        <p:spPr>
          <a:xfrm>
            <a:off x="0" y="1593850"/>
            <a:ext cx="3994150" cy="1943100"/>
          </a:xfrm>
          <a:prstGeom prst="rect">
            <a:avLst/>
          </a:prstGeom>
        </p:spPr>
      </p:pic>
      <p:pic>
        <p:nvPicPr>
          <p:cNvPr id="23" name="图片 22">
            <a:extLst>
              <a:ext uri="{FF2B5EF4-FFF2-40B4-BE49-F238E27FC236}">
                <a16:creationId xmlns:a16="http://schemas.microsoft.com/office/drawing/2014/main" id="{ACF2F8B3-B673-DA92-628C-D616FF9272AD}"/>
              </a:ext>
            </a:extLst>
          </p:cNvPr>
          <p:cNvPicPr>
            <a:picLocks noChangeAspect="1"/>
          </p:cNvPicPr>
          <p:nvPr/>
        </p:nvPicPr>
        <p:blipFill>
          <a:blip r:embed="rId5">
            <a:duotone>
              <a:schemeClr val="accent1">
                <a:shade val="45000"/>
                <a:satMod val="135000"/>
              </a:schemeClr>
              <a:prstClr val="white"/>
            </a:duotone>
            <a:alphaModFix amt="47000"/>
            <a:extLst>
              <a:ext uri="{28A0092B-C50C-407E-A947-70E740481C1C}">
                <a14:useLocalDpi xmlns:a14="http://schemas.microsoft.com/office/drawing/2010/main" val="0"/>
              </a:ext>
            </a:extLst>
          </a:blip>
          <a:srcRect/>
          <a:stretch/>
        </p:blipFill>
        <p:spPr>
          <a:xfrm>
            <a:off x="3978275" y="1587500"/>
            <a:ext cx="4235450" cy="1955800"/>
          </a:xfrm>
          <a:prstGeom prst="rect">
            <a:avLst/>
          </a:prstGeom>
        </p:spPr>
      </p:pic>
      <p:pic>
        <p:nvPicPr>
          <p:cNvPr id="24" name="图片 23">
            <a:extLst>
              <a:ext uri="{FF2B5EF4-FFF2-40B4-BE49-F238E27FC236}">
                <a16:creationId xmlns:a16="http://schemas.microsoft.com/office/drawing/2014/main" id="{F2513329-B816-0D3E-036B-B805AFCFDEB4}"/>
              </a:ext>
            </a:extLst>
          </p:cNvPr>
          <p:cNvPicPr>
            <a:picLocks noChangeAspect="1"/>
          </p:cNvPicPr>
          <p:nvPr/>
        </p:nvPicPr>
        <p:blipFill>
          <a:blip r:embed="rId6">
            <a:duotone>
              <a:schemeClr val="accent1">
                <a:shade val="45000"/>
                <a:satMod val="135000"/>
              </a:schemeClr>
              <a:prstClr val="white"/>
            </a:duotone>
            <a:alphaModFix amt="47000"/>
            <a:extLst>
              <a:ext uri="{28A0092B-C50C-407E-A947-70E740481C1C}">
                <a14:useLocalDpi xmlns:a14="http://schemas.microsoft.com/office/drawing/2010/main" val="0"/>
              </a:ext>
            </a:extLst>
          </a:blip>
          <a:srcRect l="-9"/>
          <a:stretch/>
        </p:blipFill>
        <p:spPr>
          <a:xfrm>
            <a:off x="8233669" y="1593849"/>
            <a:ext cx="3958331" cy="1905001"/>
          </a:xfrm>
          <a:prstGeom prst="rect">
            <a:avLst/>
          </a:prstGeom>
        </p:spPr>
      </p:pic>
      <p:sp>
        <p:nvSpPr>
          <p:cNvPr id="25" name="文本框 24">
            <a:extLst>
              <a:ext uri="{FF2B5EF4-FFF2-40B4-BE49-F238E27FC236}">
                <a16:creationId xmlns:a16="http://schemas.microsoft.com/office/drawing/2014/main" id="{C2F619CF-6C26-1464-6B17-12AD81005231}"/>
              </a:ext>
            </a:extLst>
          </p:cNvPr>
          <p:cNvSpPr txBox="1"/>
          <p:nvPr/>
        </p:nvSpPr>
        <p:spPr>
          <a:xfrm>
            <a:off x="696751" y="1718732"/>
            <a:ext cx="2967479" cy="523220"/>
          </a:xfrm>
          <a:prstGeom prst="rect">
            <a:avLst/>
          </a:prstGeom>
          <a:noFill/>
        </p:spPr>
        <p:txBody>
          <a:bodyPr wrap="none" rtlCol="0">
            <a:spAutoFit/>
          </a:bodyPr>
          <a:lstStyle/>
          <a:p>
            <a:r>
              <a:rPr lang="zh-CN" altLang="en-US" sz="2800" spc="300" dirty="0">
                <a:solidFill>
                  <a:schemeClr val="bg1"/>
                </a:solidFill>
                <a:latin typeface="思源宋体 CN Heavy" panose="02020900000000000000" pitchFamily="18" charset="-122"/>
                <a:ea typeface="思源宋体 CN Heavy" panose="02020900000000000000" pitchFamily="18" charset="-122"/>
              </a:rPr>
              <a:t>请在此输入标题</a:t>
            </a:r>
          </a:p>
        </p:txBody>
      </p:sp>
      <p:sp>
        <p:nvSpPr>
          <p:cNvPr id="26" name="文本框 25">
            <a:extLst>
              <a:ext uri="{FF2B5EF4-FFF2-40B4-BE49-F238E27FC236}">
                <a16:creationId xmlns:a16="http://schemas.microsoft.com/office/drawing/2014/main" id="{7566A89D-9F1B-D4D0-70BC-FC5A3B50F514}"/>
              </a:ext>
            </a:extLst>
          </p:cNvPr>
          <p:cNvSpPr txBox="1"/>
          <p:nvPr/>
        </p:nvSpPr>
        <p:spPr>
          <a:xfrm>
            <a:off x="4612260" y="1725082"/>
            <a:ext cx="2967479" cy="523220"/>
          </a:xfrm>
          <a:prstGeom prst="rect">
            <a:avLst/>
          </a:prstGeom>
          <a:noFill/>
        </p:spPr>
        <p:txBody>
          <a:bodyPr wrap="none" rtlCol="0">
            <a:spAutoFit/>
          </a:bodyPr>
          <a:lstStyle/>
          <a:p>
            <a:r>
              <a:rPr lang="zh-CN" altLang="en-US" sz="2800" spc="300" dirty="0">
                <a:solidFill>
                  <a:schemeClr val="bg1"/>
                </a:solidFill>
                <a:latin typeface="思源宋体 CN Heavy" panose="02020900000000000000" pitchFamily="18" charset="-122"/>
                <a:ea typeface="思源宋体 CN Heavy" panose="02020900000000000000" pitchFamily="18" charset="-122"/>
              </a:rPr>
              <a:t>请在此输入标题</a:t>
            </a:r>
          </a:p>
        </p:txBody>
      </p:sp>
      <p:sp>
        <p:nvSpPr>
          <p:cNvPr id="27" name="文本框 26">
            <a:extLst>
              <a:ext uri="{FF2B5EF4-FFF2-40B4-BE49-F238E27FC236}">
                <a16:creationId xmlns:a16="http://schemas.microsoft.com/office/drawing/2014/main" id="{4516B36D-8F52-E83A-6336-B5F91AC9E79A}"/>
              </a:ext>
            </a:extLst>
          </p:cNvPr>
          <p:cNvSpPr txBox="1"/>
          <p:nvPr/>
        </p:nvSpPr>
        <p:spPr>
          <a:xfrm>
            <a:off x="8716801" y="1712382"/>
            <a:ext cx="2967479" cy="523220"/>
          </a:xfrm>
          <a:prstGeom prst="rect">
            <a:avLst/>
          </a:prstGeom>
          <a:noFill/>
        </p:spPr>
        <p:txBody>
          <a:bodyPr wrap="none" rtlCol="0">
            <a:spAutoFit/>
          </a:bodyPr>
          <a:lstStyle/>
          <a:p>
            <a:r>
              <a:rPr lang="zh-CN" altLang="en-US" sz="2800" spc="300" dirty="0">
                <a:solidFill>
                  <a:schemeClr val="bg1"/>
                </a:solidFill>
                <a:latin typeface="思源宋体 CN Heavy" panose="02020900000000000000" pitchFamily="18" charset="-122"/>
                <a:ea typeface="思源宋体 CN Heavy" panose="02020900000000000000" pitchFamily="18" charset="-122"/>
              </a:rPr>
              <a:t>请在此输入标题</a:t>
            </a:r>
          </a:p>
        </p:txBody>
      </p:sp>
      <p:sp>
        <p:nvSpPr>
          <p:cNvPr id="29" name="文本框 28">
            <a:extLst>
              <a:ext uri="{FF2B5EF4-FFF2-40B4-BE49-F238E27FC236}">
                <a16:creationId xmlns:a16="http://schemas.microsoft.com/office/drawing/2014/main" id="{95FF60D7-75B0-55F1-98FA-BC6A3B86253C}"/>
              </a:ext>
            </a:extLst>
          </p:cNvPr>
          <p:cNvSpPr txBox="1"/>
          <p:nvPr/>
        </p:nvSpPr>
        <p:spPr>
          <a:xfrm>
            <a:off x="346364" y="2294080"/>
            <a:ext cx="3654136" cy="923330"/>
          </a:xfrm>
          <a:prstGeom prst="rect">
            <a:avLst/>
          </a:prstGeom>
          <a:noFill/>
        </p:spPr>
        <p:txBody>
          <a:bodyPr wrap="square" rtlCol="0">
            <a:spAutoFit/>
          </a:bodyPr>
          <a:lstStyle/>
          <a:p>
            <a:pPr algn="ctr"/>
            <a:r>
              <a:rPr lang="zh-CN" altLang="en-US" dirty="0">
                <a:solidFill>
                  <a:schemeClr val="bg1"/>
                </a:solidFill>
                <a:latin typeface="+mn-ea"/>
              </a:rPr>
              <a:t>华南农业大学是国家“双一流”建设高校。校园坐落在素有“花城”美誉的广州市，土地总面积</a:t>
            </a:r>
            <a:r>
              <a:rPr lang="en-US" altLang="zh-CN" dirty="0">
                <a:solidFill>
                  <a:schemeClr val="bg1"/>
                </a:solidFill>
                <a:latin typeface="+mn-ea"/>
              </a:rPr>
              <a:t>8211</a:t>
            </a:r>
            <a:r>
              <a:rPr lang="zh-CN" altLang="en-US" dirty="0">
                <a:solidFill>
                  <a:schemeClr val="bg1"/>
                </a:solidFill>
                <a:latin typeface="+mn-ea"/>
              </a:rPr>
              <a:t>亩。</a:t>
            </a:r>
          </a:p>
        </p:txBody>
      </p:sp>
      <p:sp>
        <p:nvSpPr>
          <p:cNvPr id="30" name="文本框 29">
            <a:extLst>
              <a:ext uri="{FF2B5EF4-FFF2-40B4-BE49-F238E27FC236}">
                <a16:creationId xmlns:a16="http://schemas.microsoft.com/office/drawing/2014/main" id="{D4472ABA-3589-0976-5A15-FE608006F181}"/>
              </a:ext>
            </a:extLst>
          </p:cNvPr>
          <p:cNvSpPr txBox="1"/>
          <p:nvPr/>
        </p:nvSpPr>
        <p:spPr>
          <a:xfrm>
            <a:off x="4268932" y="2332180"/>
            <a:ext cx="3654136" cy="923330"/>
          </a:xfrm>
          <a:prstGeom prst="rect">
            <a:avLst/>
          </a:prstGeom>
          <a:noFill/>
        </p:spPr>
        <p:txBody>
          <a:bodyPr wrap="square" rtlCol="0">
            <a:spAutoFit/>
          </a:bodyPr>
          <a:lstStyle/>
          <a:p>
            <a:pPr algn="ctr"/>
            <a:r>
              <a:rPr lang="zh-CN" altLang="en-US" dirty="0">
                <a:solidFill>
                  <a:schemeClr val="bg1"/>
                </a:solidFill>
                <a:latin typeface="+mn-ea"/>
              </a:rPr>
              <a:t>华南农业大学是国家“双一流”建设高校。校园坐落在素有“花城”美誉的广州市，土地总面积</a:t>
            </a:r>
            <a:r>
              <a:rPr lang="en-US" altLang="zh-CN" dirty="0">
                <a:solidFill>
                  <a:schemeClr val="bg1"/>
                </a:solidFill>
                <a:latin typeface="+mn-ea"/>
              </a:rPr>
              <a:t>8211</a:t>
            </a:r>
            <a:r>
              <a:rPr lang="zh-CN" altLang="en-US" dirty="0">
                <a:solidFill>
                  <a:schemeClr val="bg1"/>
                </a:solidFill>
                <a:latin typeface="+mn-ea"/>
              </a:rPr>
              <a:t>亩。</a:t>
            </a:r>
          </a:p>
        </p:txBody>
      </p:sp>
      <p:sp>
        <p:nvSpPr>
          <p:cNvPr id="31" name="文本框 30">
            <a:extLst>
              <a:ext uri="{FF2B5EF4-FFF2-40B4-BE49-F238E27FC236}">
                <a16:creationId xmlns:a16="http://schemas.microsoft.com/office/drawing/2014/main" id="{FDE5A937-5989-9431-790B-FDEF0FC698A3}"/>
              </a:ext>
            </a:extLst>
          </p:cNvPr>
          <p:cNvSpPr txBox="1"/>
          <p:nvPr/>
        </p:nvSpPr>
        <p:spPr>
          <a:xfrm>
            <a:off x="8402782" y="2325830"/>
            <a:ext cx="3654136" cy="923330"/>
          </a:xfrm>
          <a:prstGeom prst="rect">
            <a:avLst/>
          </a:prstGeom>
          <a:noFill/>
        </p:spPr>
        <p:txBody>
          <a:bodyPr wrap="square" rtlCol="0">
            <a:spAutoFit/>
          </a:bodyPr>
          <a:lstStyle/>
          <a:p>
            <a:pPr algn="ctr"/>
            <a:r>
              <a:rPr lang="zh-CN" altLang="en-US" dirty="0">
                <a:solidFill>
                  <a:schemeClr val="bg1"/>
                </a:solidFill>
                <a:latin typeface="+mn-ea"/>
              </a:rPr>
              <a:t>华南农业大学是国家“双一流”建设高校。校园坐落在素有“花城”美誉的广州市，土地总面积</a:t>
            </a:r>
            <a:r>
              <a:rPr lang="en-US" altLang="zh-CN" dirty="0">
                <a:solidFill>
                  <a:schemeClr val="bg1"/>
                </a:solidFill>
                <a:latin typeface="+mn-ea"/>
              </a:rPr>
              <a:t>8211</a:t>
            </a:r>
            <a:r>
              <a:rPr lang="zh-CN" altLang="en-US" dirty="0">
                <a:solidFill>
                  <a:schemeClr val="bg1"/>
                </a:solidFill>
                <a:latin typeface="+mn-ea"/>
              </a:rPr>
              <a:t>亩。</a:t>
            </a:r>
          </a:p>
        </p:txBody>
      </p:sp>
      <p:grpSp>
        <p:nvGrpSpPr>
          <p:cNvPr id="39" name="组合 38">
            <a:extLst>
              <a:ext uri="{FF2B5EF4-FFF2-40B4-BE49-F238E27FC236}">
                <a16:creationId xmlns:a16="http://schemas.microsoft.com/office/drawing/2014/main" id="{0D91C96E-496B-F858-1158-CE9F7A4A82EF}"/>
              </a:ext>
            </a:extLst>
          </p:cNvPr>
          <p:cNvGrpSpPr/>
          <p:nvPr/>
        </p:nvGrpSpPr>
        <p:grpSpPr>
          <a:xfrm>
            <a:off x="641350" y="3333750"/>
            <a:ext cx="3225800" cy="2349500"/>
            <a:chOff x="330200" y="3708400"/>
            <a:chExt cx="3225800" cy="2349500"/>
          </a:xfrm>
        </p:grpSpPr>
        <p:grpSp>
          <p:nvGrpSpPr>
            <p:cNvPr id="35" name="组合 34">
              <a:extLst>
                <a:ext uri="{FF2B5EF4-FFF2-40B4-BE49-F238E27FC236}">
                  <a16:creationId xmlns:a16="http://schemas.microsoft.com/office/drawing/2014/main" id="{E363BEC9-7476-7B9B-D52A-53F434B68A80}"/>
                </a:ext>
              </a:extLst>
            </p:cNvPr>
            <p:cNvGrpSpPr/>
            <p:nvPr/>
          </p:nvGrpSpPr>
          <p:grpSpPr>
            <a:xfrm>
              <a:off x="1536700" y="3848100"/>
              <a:ext cx="679450" cy="2209800"/>
              <a:chOff x="1543050" y="3810000"/>
              <a:chExt cx="679450" cy="2209800"/>
            </a:xfrm>
            <a:effectLst>
              <a:outerShdw blurRad="50800" dist="38100" dir="5400000" algn="t" rotWithShape="0">
                <a:prstClr val="black">
                  <a:alpha val="40000"/>
                </a:prstClr>
              </a:outerShdw>
            </a:effectLst>
          </p:grpSpPr>
          <p:sp>
            <p:nvSpPr>
              <p:cNvPr id="33" name="弧形 32">
                <a:extLst>
                  <a:ext uri="{FF2B5EF4-FFF2-40B4-BE49-F238E27FC236}">
                    <a16:creationId xmlns:a16="http://schemas.microsoft.com/office/drawing/2014/main" id="{E501798B-2F40-61E8-9B79-168FDE5B11BD}"/>
                  </a:ext>
                </a:extLst>
              </p:cNvPr>
              <p:cNvSpPr/>
              <p:nvPr/>
            </p:nvSpPr>
            <p:spPr>
              <a:xfrm>
                <a:off x="1593850" y="3810000"/>
                <a:ext cx="628650" cy="220980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4" name="弧形 33">
                <a:extLst>
                  <a:ext uri="{FF2B5EF4-FFF2-40B4-BE49-F238E27FC236}">
                    <a16:creationId xmlns:a16="http://schemas.microsoft.com/office/drawing/2014/main" id="{8FA7551D-F599-FF1E-CEDA-F517FB5F49DE}"/>
                  </a:ext>
                </a:extLst>
              </p:cNvPr>
              <p:cNvSpPr/>
              <p:nvPr/>
            </p:nvSpPr>
            <p:spPr>
              <a:xfrm flipH="1">
                <a:off x="1543050" y="3810000"/>
                <a:ext cx="628650" cy="220980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32" name="椭圆 31">
              <a:extLst>
                <a:ext uri="{FF2B5EF4-FFF2-40B4-BE49-F238E27FC236}">
                  <a16:creationId xmlns:a16="http://schemas.microsoft.com/office/drawing/2014/main" id="{6646A32F-8A5A-57BF-BA4D-23509E833523}"/>
                </a:ext>
              </a:extLst>
            </p:cNvPr>
            <p:cNvSpPr/>
            <p:nvPr/>
          </p:nvSpPr>
          <p:spPr>
            <a:xfrm>
              <a:off x="1720850" y="3708400"/>
              <a:ext cx="292100" cy="292100"/>
            </a:xfrm>
            <a:prstGeom prst="ellipse">
              <a:avLst/>
            </a:prstGeom>
            <a:ln w="19050">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303FF8BC-5C96-5AD5-0C7F-1C54CE1B822A}"/>
                </a:ext>
              </a:extLst>
            </p:cNvPr>
            <p:cNvSpPr/>
            <p:nvPr/>
          </p:nvSpPr>
          <p:spPr>
            <a:xfrm>
              <a:off x="330200" y="4248150"/>
              <a:ext cx="3225800" cy="1784350"/>
            </a:xfrm>
            <a:prstGeom prst="rect">
              <a:avLst/>
            </a:prstGeom>
            <a:solidFill>
              <a:schemeClr val="bg1"/>
            </a:solidFill>
            <a:ln>
              <a:noFill/>
            </a:ln>
            <a:effectLst>
              <a:outerShdw blurRad="50800" dist="889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图片 37">
            <a:extLst>
              <a:ext uri="{FF2B5EF4-FFF2-40B4-BE49-F238E27FC236}">
                <a16:creationId xmlns:a16="http://schemas.microsoft.com/office/drawing/2014/main" id="{B2FE5CEF-3D52-2477-DBFF-EBDA9AF856D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74700" y="3981450"/>
            <a:ext cx="3048000" cy="1612900"/>
          </a:xfrm>
          <a:prstGeom prst="rect">
            <a:avLst/>
          </a:prstGeom>
        </p:spPr>
      </p:pic>
      <p:grpSp>
        <p:nvGrpSpPr>
          <p:cNvPr id="40" name="组合 39">
            <a:extLst>
              <a:ext uri="{FF2B5EF4-FFF2-40B4-BE49-F238E27FC236}">
                <a16:creationId xmlns:a16="http://schemas.microsoft.com/office/drawing/2014/main" id="{DBA1DB16-7CA8-395E-7911-F4869AAC16BD}"/>
              </a:ext>
            </a:extLst>
          </p:cNvPr>
          <p:cNvGrpSpPr/>
          <p:nvPr/>
        </p:nvGrpSpPr>
        <p:grpSpPr>
          <a:xfrm>
            <a:off x="4559300" y="3333750"/>
            <a:ext cx="3225800" cy="2349500"/>
            <a:chOff x="330200" y="3708400"/>
            <a:chExt cx="3225800" cy="2349500"/>
          </a:xfrm>
        </p:grpSpPr>
        <p:grpSp>
          <p:nvGrpSpPr>
            <p:cNvPr id="41" name="组合 40">
              <a:extLst>
                <a:ext uri="{FF2B5EF4-FFF2-40B4-BE49-F238E27FC236}">
                  <a16:creationId xmlns:a16="http://schemas.microsoft.com/office/drawing/2014/main" id="{1AEDFCBC-12C0-3A9A-74EA-454A1F7F2C87}"/>
                </a:ext>
              </a:extLst>
            </p:cNvPr>
            <p:cNvGrpSpPr/>
            <p:nvPr/>
          </p:nvGrpSpPr>
          <p:grpSpPr>
            <a:xfrm>
              <a:off x="1536700" y="3848100"/>
              <a:ext cx="679450" cy="2209800"/>
              <a:chOff x="1543050" y="3810000"/>
              <a:chExt cx="679450" cy="2209800"/>
            </a:xfrm>
            <a:effectLst>
              <a:outerShdw blurRad="50800" dist="38100" dir="5400000" algn="t" rotWithShape="0">
                <a:prstClr val="black">
                  <a:alpha val="40000"/>
                </a:prstClr>
              </a:outerShdw>
            </a:effectLst>
          </p:grpSpPr>
          <p:sp>
            <p:nvSpPr>
              <p:cNvPr id="44" name="弧形 43">
                <a:extLst>
                  <a:ext uri="{FF2B5EF4-FFF2-40B4-BE49-F238E27FC236}">
                    <a16:creationId xmlns:a16="http://schemas.microsoft.com/office/drawing/2014/main" id="{D304AC6A-BA9D-FA21-1A15-64A03EABEE5F}"/>
                  </a:ext>
                </a:extLst>
              </p:cNvPr>
              <p:cNvSpPr/>
              <p:nvPr/>
            </p:nvSpPr>
            <p:spPr>
              <a:xfrm>
                <a:off x="1593850" y="3810000"/>
                <a:ext cx="628650" cy="220980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5" name="弧形 44">
                <a:extLst>
                  <a:ext uri="{FF2B5EF4-FFF2-40B4-BE49-F238E27FC236}">
                    <a16:creationId xmlns:a16="http://schemas.microsoft.com/office/drawing/2014/main" id="{C5C3E332-9A39-46C7-1B34-8FD593235C5F}"/>
                  </a:ext>
                </a:extLst>
              </p:cNvPr>
              <p:cNvSpPr/>
              <p:nvPr/>
            </p:nvSpPr>
            <p:spPr>
              <a:xfrm flipH="1">
                <a:off x="1543050" y="3810000"/>
                <a:ext cx="628650" cy="220980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42" name="椭圆 41">
              <a:extLst>
                <a:ext uri="{FF2B5EF4-FFF2-40B4-BE49-F238E27FC236}">
                  <a16:creationId xmlns:a16="http://schemas.microsoft.com/office/drawing/2014/main" id="{030C1874-F5B0-1465-6481-DE634D9B7CA3}"/>
                </a:ext>
              </a:extLst>
            </p:cNvPr>
            <p:cNvSpPr/>
            <p:nvPr/>
          </p:nvSpPr>
          <p:spPr>
            <a:xfrm>
              <a:off x="1720850" y="3708400"/>
              <a:ext cx="292100" cy="292100"/>
            </a:xfrm>
            <a:prstGeom prst="ellipse">
              <a:avLst/>
            </a:prstGeom>
            <a:ln w="19050">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2C9F05B4-8A8E-1535-428A-4822F2DD1913}"/>
                </a:ext>
              </a:extLst>
            </p:cNvPr>
            <p:cNvSpPr/>
            <p:nvPr/>
          </p:nvSpPr>
          <p:spPr>
            <a:xfrm>
              <a:off x="330200" y="4248150"/>
              <a:ext cx="3225800" cy="1784350"/>
            </a:xfrm>
            <a:prstGeom prst="rect">
              <a:avLst/>
            </a:prstGeom>
            <a:solidFill>
              <a:schemeClr val="bg1"/>
            </a:solidFill>
            <a:ln>
              <a:noFill/>
            </a:ln>
            <a:effectLst>
              <a:outerShdw blurRad="50800" dist="889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a:extLst>
              <a:ext uri="{FF2B5EF4-FFF2-40B4-BE49-F238E27FC236}">
                <a16:creationId xmlns:a16="http://schemas.microsoft.com/office/drawing/2014/main" id="{2203897E-D7F7-D71C-A147-97D756ECBB25}"/>
              </a:ext>
            </a:extLst>
          </p:cNvPr>
          <p:cNvGrpSpPr/>
          <p:nvPr/>
        </p:nvGrpSpPr>
        <p:grpSpPr>
          <a:xfrm>
            <a:off x="8585200" y="3333750"/>
            <a:ext cx="3225800" cy="2349500"/>
            <a:chOff x="330200" y="3708400"/>
            <a:chExt cx="3225800" cy="2349500"/>
          </a:xfrm>
        </p:grpSpPr>
        <p:grpSp>
          <p:nvGrpSpPr>
            <p:cNvPr id="47" name="组合 46">
              <a:extLst>
                <a:ext uri="{FF2B5EF4-FFF2-40B4-BE49-F238E27FC236}">
                  <a16:creationId xmlns:a16="http://schemas.microsoft.com/office/drawing/2014/main" id="{5747EAD8-CE19-C30A-FFA0-DD37CCC4FA2F}"/>
                </a:ext>
              </a:extLst>
            </p:cNvPr>
            <p:cNvGrpSpPr/>
            <p:nvPr/>
          </p:nvGrpSpPr>
          <p:grpSpPr>
            <a:xfrm>
              <a:off x="1536700" y="3848100"/>
              <a:ext cx="679450" cy="2209800"/>
              <a:chOff x="1543050" y="3810000"/>
              <a:chExt cx="679450" cy="2209800"/>
            </a:xfrm>
            <a:effectLst>
              <a:outerShdw blurRad="50800" dist="38100" dir="5400000" algn="t" rotWithShape="0">
                <a:prstClr val="black">
                  <a:alpha val="40000"/>
                </a:prstClr>
              </a:outerShdw>
            </a:effectLst>
          </p:grpSpPr>
          <p:sp>
            <p:nvSpPr>
              <p:cNvPr id="51" name="弧形 50">
                <a:extLst>
                  <a:ext uri="{FF2B5EF4-FFF2-40B4-BE49-F238E27FC236}">
                    <a16:creationId xmlns:a16="http://schemas.microsoft.com/office/drawing/2014/main" id="{26EB3EA8-C769-1F90-B689-18F44FBCECFE}"/>
                  </a:ext>
                </a:extLst>
              </p:cNvPr>
              <p:cNvSpPr/>
              <p:nvPr/>
            </p:nvSpPr>
            <p:spPr>
              <a:xfrm>
                <a:off x="1593850" y="3810000"/>
                <a:ext cx="628650" cy="220980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2" name="弧形 51">
                <a:extLst>
                  <a:ext uri="{FF2B5EF4-FFF2-40B4-BE49-F238E27FC236}">
                    <a16:creationId xmlns:a16="http://schemas.microsoft.com/office/drawing/2014/main" id="{D5BB32B7-7EB6-EF50-A5CE-0230D116CB8D}"/>
                  </a:ext>
                </a:extLst>
              </p:cNvPr>
              <p:cNvSpPr/>
              <p:nvPr/>
            </p:nvSpPr>
            <p:spPr>
              <a:xfrm flipH="1">
                <a:off x="1543050" y="3810000"/>
                <a:ext cx="628650" cy="220980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48" name="椭圆 47">
              <a:extLst>
                <a:ext uri="{FF2B5EF4-FFF2-40B4-BE49-F238E27FC236}">
                  <a16:creationId xmlns:a16="http://schemas.microsoft.com/office/drawing/2014/main" id="{B4FF0782-CA92-16F8-2E8C-7A4731BBB6E1}"/>
                </a:ext>
              </a:extLst>
            </p:cNvPr>
            <p:cNvSpPr/>
            <p:nvPr/>
          </p:nvSpPr>
          <p:spPr>
            <a:xfrm>
              <a:off x="1720850" y="3708400"/>
              <a:ext cx="292100" cy="292100"/>
            </a:xfrm>
            <a:prstGeom prst="ellipse">
              <a:avLst/>
            </a:prstGeom>
            <a:ln w="19050">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7E12CC76-6E40-F489-0F20-AE955421F6D7}"/>
                </a:ext>
              </a:extLst>
            </p:cNvPr>
            <p:cNvSpPr/>
            <p:nvPr/>
          </p:nvSpPr>
          <p:spPr>
            <a:xfrm>
              <a:off x="330200" y="4248150"/>
              <a:ext cx="3225800" cy="1784350"/>
            </a:xfrm>
            <a:prstGeom prst="rect">
              <a:avLst/>
            </a:prstGeom>
            <a:solidFill>
              <a:schemeClr val="bg1"/>
            </a:solidFill>
            <a:ln>
              <a:noFill/>
            </a:ln>
            <a:effectLst>
              <a:outerShdw blurRad="50800" dist="889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3" name="图片 52">
            <a:extLst>
              <a:ext uri="{FF2B5EF4-FFF2-40B4-BE49-F238E27FC236}">
                <a16:creationId xmlns:a16="http://schemas.microsoft.com/office/drawing/2014/main" id="{7E70AD01-A21C-B4A8-07F1-DA278B0F1AE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92650" y="3981450"/>
            <a:ext cx="3048000" cy="1612900"/>
          </a:xfrm>
          <a:prstGeom prst="rect">
            <a:avLst/>
          </a:prstGeom>
        </p:spPr>
      </p:pic>
      <p:pic>
        <p:nvPicPr>
          <p:cNvPr id="54" name="图片 53">
            <a:extLst>
              <a:ext uri="{FF2B5EF4-FFF2-40B4-BE49-F238E27FC236}">
                <a16:creationId xmlns:a16="http://schemas.microsoft.com/office/drawing/2014/main" id="{DF242C37-6EA8-C5ED-B52C-994B4F1A267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99500" y="3981450"/>
            <a:ext cx="3048000" cy="1612900"/>
          </a:xfrm>
          <a:prstGeom prst="rect">
            <a:avLst/>
          </a:prstGeom>
        </p:spPr>
      </p:pic>
    </p:spTree>
    <p:extLst>
      <p:ext uri="{BB962C8B-B14F-4D97-AF65-F5344CB8AC3E}">
        <p14:creationId xmlns:p14="http://schemas.microsoft.com/office/powerpoint/2010/main" val="1146229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736B84F7-FD05-EBF1-39B3-1724278F7DE7}"/>
              </a:ext>
            </a:extLst>
          </p:cNvPr>
          <p:cNvGrpSpPr/>
          <p:nvPr/>
        </p:nvGrpSpPr>
        <p:grpSpPr>
          <a:xfrm>
            <a:off x="1015685" y="297466"/>
            <a:ext cx="10160631" cy="764600"/>
            <a:chOff x="1101824" y="297466"/>
            <a:chExt cx="10160631" cy="764600"/>
          </a:xfrm>
        </p:grpSpPr>
        <p:grpSp>
          <p:nvGrpSpPr>
            <p:cNvPr id="4" name="组合 3">
              <a:extLst>
                <a:ext uri="{FF2B5EF4-FFF2-40B4-BE49-F238E27FC236}">
                  <a16:creationId xmlns:a16="http://schemas.microsoft.com/office/drawing/2014/main" id="{F26E0D5C-3A53-89A2-8179-EF4DDED77CA0}"/>
                </a:ext>
              </a:extLst>
            </p:cNvPr>
            <p:cNvGrpSpPr/>
            <p:nvPr/>
          </p:nvGrpSpPr>
          <p:grpSpPr>
            <a:xfrm>
              <a:off x="1232452" y="937117"/>
              <a:ext cx="9978887" cy="124949"/>
              <a:chOff x="868964" y="755372"/>
              <a:chExt cx="9978887" cy="124949"/>
            </a:xfrm>
          </p:grpSpPr>
          <p:cxnSp>
            <p:nvCxnSpPr>
              <p:cNvPr id="5" name="直接连接符 4">
                <a:extLst>
                  <a:ext uri="{FF2B5EF4-FFF2-40B4-BE49-F238E27FC236}">
                    <a16:creationId xmlns:a16="http://schemas.microsoft.com/office/drawing/2014/main" id="{7FE3954C-2205-3E4D-07F7-4D9E7E3640B1}"/>
                  </a:ext>
                </a:extLst>
              </p:cNvPr>
              <p:cNvCxnSpPr>
                <a:cxnSpLocks/>
              </p:cNvCxnSpPr>
              <p:nvPr userDrawn="1"/>
            </p:nvCxnSpPr>
            <p:spPr>
              <a:xfrm>
                <a:off x="1050708" y="817848"/>
                <a:ext cx="97971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9D167B28-D034-F5B7-C165-18F1190C9EB8}"/>
                  </a:ext>
                </a:extLst>
              </p:cNvPr>
              <p:cNvSpPr/>
              <p:nvPr userDrawn="1"/>
            </p:nvSpPr>
            <p:spPr>
              <a:xfrm>
                <a:off x="868964" y="755372"/>
                <a:ext cx="1482351" cy="1249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9C7536BC-98DC-0985-F598-70197DEED468}"/>
                </a:ext>
              </a:extLst>
            </p:cNvPr>
            <p:cNvSpPr txBox="1"/>
            <p:nvPr/>
          </p:nvSpPr>
          <p:spPr>
            <a:xfrm>
              <a:off x="1101824" y="397566"/>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8" name="文本框 7">
              <a:extLst>
                <a:ext uri="{FF2B5EF4-FFF2-40B4-BE49-F238E27FC236}">
                  <a16:creationId xmlns:a16="http://schemas.microsoft.com/office/drawing/2014/main" id="{04B0A52F-3B6B-0822-45D9-A08D5CD75C8C}"/>
                </a:ext>
              </a:extLst>
            </p:cNvPr>
            <p:cNvSpPr txBox="1"/>
            <p:nvPr/>
          </p:nvSpPr>
          <p:spPr>
            <a:xfrm>
              <a:off x="3419310" y="538359"/>
              <a:ext cx="1324402" cy="261610"/>
            </a:xfrm>
            <a:prstGeom prst="rect">
              <a:avLst/>
            </a:prstGeom>
            <a:noFill/>
          </p:spPr>
          <p:txBody>
            <a:bodyPr wrap="none" rtlCol="0">
              <a:spAutoFit/>
            </a:bodyPr>
            <a:lstStyle/>
            <a:p>
              <a:r>
                <a:rPr lang="en-US" altLang="zh-CN" sz="1100" dirty="0">
                  <a:solidFill>
                    <a:schemeClr val="tx1">
                      <a:lumMod val="65000"/>
                      <a:lumOff val="35000"/>
                    </a:schemeClr>
                  </a:solidFill>
                  <a:latin typeface="思源宋体 CN Heavy" panose="02020900000000000000" pitchFamily="18" charset="-122"/>
                  <a:ea typeface="思源宋体 CN Heavy" panose="02020900000000000000" pitchFamily="18" charset="-122"/>
                </a:rPr>
                <a:t>Your Title Here</a:t>
              </a:r>
              <a:endParaRPr lang="zh-CN" altLang="en-US" sz="1100" dirty="0">
                <a:solidFill>
                  <a:schemeClr val="tx1">
                    <a:lumMod val="65000"/>
                    <a:lumOff val="35000"/>
                  </a:schemeClr>
                </a:solidFill>
                <a:latin typeface="思源宋体 CN Heavy" panose="02020900000000000000" pitchFamily="18" charset="-122"/>
                <a:ea typeface="思源宋体 CN Heavy" panose="02020900000000000000" pitchFamily="18" charset="-122"/>
              </a:endParaRPr>
            </a:p>
          </p:txBody>
        </p:sp>
        <p:pic>
          <p:nvPicPr>
            <p:cNvPr id="9" name="图片 8">
              <a:extLst>
                <a:ext uri="{FF2B5EF4-FFF2-40B4-BE49-F238E27FC236}">
                  <a16:creationId xmlns:a16="http://schemas.microsoft.com/office/drawing/2014/main" id="{6A752028-37A3-82B5-7A55-176196042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491" y="297466"/>
              <a:ext cx="2011964" cy="562668"/>
            </a:xfrm>
            <a:prstGeom prst="rect">
              <a:avLst/>
            </a:prstGeom>
          </p:spPr>
        </p:pic>
      </p:grpSp>
      <p:grpSp>
        <p:nvGrpSpPr>
          <p:cNvPr id="2" name="组合 1">
            <a:extLst>
              <a:ext uri="{FF2B5EF4-FFF2-40B4-BE49-F238E27FC236}">
                <a16:creationId xmlns:a16="http://schemas.microsoft.com/office/drawing/2014/main" id="{F1B25483-C0A2-B6E3-1006-6EB061BA37F2}"/>
              </a:ext>
            </a:extLst>
          </p:cNvPr>
          <p:cNvGrpSpPr/>
          <p:nvPr/>
        </p:nvGrpSpPr>
        <p:grpSpPr>
          <a:xfrm>
            <a:off x="-66612" y="5573497"/>
            <a:ext cx="12309411" cy="1297204"/>
            <a:chOff x="-66612" y="5573497"/>
            <a:chExt cx="12309411" cy="1297204"/>
          </a:xfrm>
        </p:grpSpPr>
        <p:grpSp>
          <p:nvGrpSpPr>
            <p:cNvPr id="3" name="组合 2">
              <a:extLst>
                <a:ext uri="{FF2B5EF4-FFF2-40B4-BE49-F238E27FC236}">
                  <a16:creationId xmlns:a16="http://schemas.microsoft.com/office/drawing/2014/main" id="{05A1CFAF-EE96-0A17-B7AA-B2ADF2041899}"/>
                </a:ext>
              </a:extLst>
            </p:cNvPr>
            <p:cNvGrpSpPr/>
            <p:nvPr/>
          </p:nvGrpSpPr>
          <p:grpSpPr>
            <a:xfrm>
              <a:off x="-66612" y="5873961"/>
              <a:ext cx="6670611" cy="996740"/>
              <a:chOff x="-34290" y="5962728"/>
              <a:chExt cx="6638289" cy="907972"/>
            </a:xfrm>
          </p:grpSpPr>
          <p:sp>
            <p:nvSpPr>
              <p:cNvPr id="15" name="任意多边形: 形状 14">
                <a:extLst>
                  <a:ext uri="{FF2B5EF4-FFF2-40B4-BE49-F238E27FC236}">
                    <a16:creationId xmlns:a16="http://schemas.microsoft.com/office/drawing/2014/main" id="{ACE2EA2D-9CEA-E491-8B54-DC31CAAB56E9}"/>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形状 15">
                <a:extLst>
                  <a:ext uri="{FF2B5EF4-FFF2-40B4-BE49-F238E27FC236}">
                    <a16:creationId xmlns:a16="http://schemas.microsoft.com/office/drawing/2014/main" id="{27B67114-E682-A594-0E25-E97BEE55EFD3}"/>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1" name="组合 10">
              <a:extLst>
                <a:ext uri="{FF2B5EF4-FFF2-40B4-BE49-F238E27FC236}">
                  <a16:creationId xmlns:a16="http://schemas.microsoft.com/office/drawing/2014/main" id="{42776D6B-10FE-98A0-54B8-602219AD2F6A}"/>
                </a:ext>
              </a:extLst>
            </p:cNvPr>
            <p:cNvGrpSpPr/>
            <p:nvPr/>
          </p:nvGrpSpPr>
          <p:grpSpPr>
            <a:xfrm flipH="1">
              <a:off x="5572188" y="5873372"/>
              <a:ext cx="6670611" cy="996740"/>
              <a:chOff x="-34290" y="5962728"/>
              <a:chExt cx="6638289" cy="907972"/>
            </a:xfrm>
          </p:grpSpPr>
          <p:sp>
            <p:nvSpPr>
              <p:cNvPr id="13" name="任意多边形: 形状 12">
                <a:extLst>
                  <a:ext uri="{FF2B5EF4-FFF2-40B4-BE49-F238E27FC236}">
                    <a16:creationId xmlns:a16="http://schemas.microsoft.com/office/drawing/2014/main" id="{F010EFBA-4F7F-9C6B-559B-B34DCC12D7D9}"/>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a:extLst>
                  <a:ext uri="{FF2B5EF4-FFF2-40B4-BE49-F238E27FC236}">
                    <a16:creationId xmlns:a16="http://schemas.microsoft.com/office/drawing/2014/main" id="{31640CCF-DFCF-E6BA-1F61-F53E7AD94A67}"/>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2" name="图片 11">
              <a:extLst>
                <a:ext uri="{FF2B5EF4-FFF2-40B4-BE49-F238E27FC236}">
                  <a16:creationId xmlns:a16="http://schemas.microsoft.com/office/drawing/2014/main" id="{A9633CE9-CC87-A50E-E44E-70532A1B74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17273" y="5573497"/>
              <a:ext cx="5957455" cy="1284503"/>
            </a:xfrm>
            <a:prstGeom prst="rect">
              <a:avLst/>
            </a:prstGeom>
          </p:spPr>
        </p:pic>
      </p:grpSp>
      <p:grpSp>
        <p:nvGrpSpPr>
          <p:cNvPr id="28" name="组合 27">
            <a:extLst>
              <a:ext uri="{FF2B5EF4-FFF2-40B4-BE49-F238E27FC236}">
                <a16:creationId xmlns:a16="http://schemas.microsoft.com/office/drawing/2014/main" id="{9CF66A4C-2EA9-2C35-6259-1E7604137EAA}"/>
              </a:ext>
            </a:extLst>
          </p:cNvPr>
          <p:cNvGrpSpPr/>
          <p:nvPr/>
        </p:nvGrpSpPr>
        <p:grpSpPr>
          <a:xfrm>
            <a:off x="955967" y="1513216"/>
            <a:ext cx="2348343" cy="4215637"/>
            <a:chOff x="1025239" y="1679472"/>
            <a:chExt cx="2348343" cy="4215637"/>
          </a:xfrm>
        </p:grpSpPr>
        <p:grpSp>
          <p:nvGrpSpPr>
            <p:cNvPr id="20" name="组合 19">
              <a:extLst>
                <a:ext uri="{FF2B5EF4-FFF2-40B4-BE49-F238E27FC236}">
                  <a16:creationId xmlns:a16="http://schemas.microsoft.com/office/drawing/2014/main" id="{08166A60-43B5-5BB5-2576-BCB6FC762819}"/>
                </a:ext>
              </a:extLst>
            </p:cNvPr>
            <p:cNvGrpSpPr/>
            <p:nvPr/>
          </p:nvGrpSpPr>
          <p:grpSpPr>
            <a:xfrm>
              <a:off x="1025239" y="1679472"/>
              <a:ext cx="2348343" cy="4215637"/>
              <a:chOff x="413431" y="1326182"/>
              <a:chExt cx="4163290" cy="4639400"/>
            </a:xfrm>
          </p:grpSpPr>
          <p:sp>
            <p:nvSpPr>
              <p:cNvPr id="51" name="矩形: 圆顶角 50">
                <a:extLst>
                  <a:ext uri="{FF2B5EF4-FFF2-40B4-BE49-F238E27FC236}">
                    <a16:creationId xmlns:a16="http://schemas.microsoft.com/office/drawing/2014/main" id="{EF8160F3-E626-7A92-D389-533B05AEB946}"/>
                  </a:ext>
                </a:extLst>
              </p:cNvPr>
              <p:cNvSpPr/>
              <p:nvPr/>
            </p:nvSpPr>
            <p:spPr>
              <a:xfrm>
                <a:off x="858982" y="1326182"/>
                <a:ext cx="3276599" cy="381505"/>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D68F566C-CF1F-E6EA-E23F-847BBEB456FC}"/>
                  </a:ext>
                </a:extLst>
              </p:cNvPr>
              <p:cNvSpPr/>
              <p:nvPr/>
            </p:nvSpPr>
            <p:spPr>
              <a:xfrm>
                <a:off x="413431" y="1554771"/>
                <a:ext cx="4163290" cy="4410811"/>
              </a:xfrm>
              <a:prstGeom prst="roundRect">
                <a:avLst>
                  <a:gd name="adj" fmla="val 6448"/>
                </a:avLst>
              </a:prstGeom>
              <a:solidFill>
                <a:schemeClr val="bg1"/>
              </a:solidFill>
              <a:ln w="22225">
                <a:gradFill flip="none" rotWithShape="1">
                  <a:gsLst>
                    <a:gs pos="0">
                      <a:srgbClr val="007A49"/>
                    </a:gs>
                    <a:gs pos="100000">
                      <a:schemeClr val="accent4">
                        <a:lumMod val="40000"/>
                        <a:lumOff val="6000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a:extLst>
                  <a:ext uri="{FF2B5EF4-FFF2-40B4-BE49-F238E27FC236}">
                    <a16:creationId xmlns:a16="http://schemas.microsoft.com/office/drawing/2014/main" id="{368F3D46-D995-E88C-F77F-FA97A9B86671}"/>
                  </a:ext>
                </a:extLst>
              </p:cNvPr>
              <p:cNvSpPr/>
              <p:nvPr/>
            </p:nvSpPr>
            <p:spPr>
              <a:xfrm flipV="1">
                <a:off x="1000068" y="1350819"/>
                <a:ext cx="2925752" cy="444645"/>
              </a:xfrm>
              <a:custGeom>
                <a:avLst/>
                <a:gdLst>
                  <a:gd name="connsiteX0" fmla="*/ 0 w 5411090"/>
                  <a:gd name="connsiteY0" fmla="*/ 540326 h 540326"/>
                  <a:gd name="connsiteX1" fmla="*/ 5411090 w 5411090"/>
                  <a:gd name="connsiteY1" fmla="*/ 540326 h 540326"/>
                  <a:gd name="connsiteX2" fmla="*/ 5389298 w 5411090"/>
                  <a:gd name="connsiteY2" fmla="*/ 500176 h 540326"/>
                  <a:gd name="connsiteX3" fmla="*/ 4448579 w 5411090"/>
                  <a:gd name="connsiteY3" fmla="*/ 0 h 540326"/>
                  <a:gd name="connsiteX4" fmla="*/ 962511 w 5411090"/>
                  <a:gd name="connsiteY4" fmla="*/ 0 h 540326"/>
                  <a:gd name="connsiteX5" fmla="*/ 21793 w 5411090"/>
                  <a:gd name="connsiteY5" fmla="*/ 500176 h 54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1090" h="540326">
                    <a:moveTo>
                      <a:pt x="0" y="540326"/>
                    </a:moveTo>
                    <a:lnTo>
                      <a:pt x="5411090" y="540326"/>
                    </a:lnTo>
                    <a:lnTo>
                      <a:pt x="5389298" y="500176"/>
                    </a:lnTo>
                    <a:cubicBezTo>
                      <a:pt x="5185425" y="198406"/>
                      <a:pt x="4840172" y="0"/>
                      <a:pt x="4448579" y="0"/>
                    </a:cubicBezTo>
                    <a:lnTo>
                      <a:pt x="962511" y="0"/>
                    </a:lnTo>
                    <a:cubicBezTo>
                      <a:pt x="570918" y="0"/>
                      <a:pt x="225665" y="198406"/>
                      <a:pt x="21793" y="500176"/>
                    </a:cubicBezTo>
                    <a:close/>
                  </a:path>
                </a:pathLst>
              </a:custGeom>
              <a:gradFill>
                <a:gsLst>
                  <a:gs pos="0">
                    <a:srgbClr val="66AF91"/>
                  </a:gs>
                  <a:gs pos="100000">
                    <a:srgbClr val="007A4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sp>
          <p:nvSpPr>
            <p:cNvPr id="25" name="文本框 24">
              <a:extLst>
                <a:ext uri="{FF2B5EF4-FFF2-40B4-BE49-F238E27FC236}">
                  <a16:creationId xmlns:a16="http://schemas.microsoft.com/office/drawing/2014/main" id="{CFAA54B4-65FE-A39B-6318-3A46377ADAB2}"/>
                </a:ext>
              </a:extLst>
            </p:cNvPr>
            <p:cNvSpPr txBox="1"/>
            <p:nvPr/>
          </p:nvSpPr>
          <p:spPr>
            <a:xfrm>
              <a:off x="1188868" y="2371838"/>
              <a:ext cx="2031325"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请输入小标题</a:t>
              </a:r>
            </a:p>
          </p:txBody>
        </p:sp>
        <p:sp>
          <p:nvSpPr>
            <p:cNvPr id="26" name="椭圆 25">
              <a:extLst>
                <a:ext uri="{FF2B5EF4-FFF2-40B4-BE49-F238E27FC236}">
                  <a16:creationId xmlns:a16="http://schemas.microsoft.com/office/drawing/2014/main" id="{B8B4D6F6-2FA9-ED00-FDB1-33F3536E1CAC}"/>
                </a:ext>
              </a:extLst>
            </p:cNvPr>
            <p:cNvSpPr/>
            <p:nvPr/>
          </p:nvSpPr>
          <p:spPr>
            <a:xfrm>
              <a:off x="1406237" y="2923310"/>
              <a:ext cx="1648691" cy="45719"/>
            </a:xfrm>
            <a:prstGeom prst="ellipse">
              <a:avLst/>
            </a:prstGeom>
            <a:gradFill flip="none" rotWithShape="1">
              <a:gsLst>
                <a:gs pos="0">
                  <a:srgbClr val="007A49"/>
                </a:gs>
                <a:gs pos="100000">
                  <a:schemeClr val="accent4">
                    <a:lumMod val="40000"/>
                    <a:lumOff val="6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文本框 26">
              <a:extLst>
                <a:ext uri="{FF2B5EF4-FFF2-40B4-BE49-F238E27FC236}">
                  <a16:creationId xmlns:a16="http://schemas.microsoft.com/office/drawing/2014/main" id="{30D74126-0727-7D98-024B-EE5DCBD950B0}"/>
                </a:ext>
              </a:extLst>
            </p:cNvPr>
            <p:cNvSpPr txBox="1"/>
            <p:nvPr/>
          </p:nvSpPr>
          <p:spPr>
            <a:xfrm>
              <a:off x="1198418" y="3061855"/>
              <a:ext cx="2078182" cy="2031325"/>
            </a:xfrm>
            <a:prstGeom prst="rect">
              <a:avLst/>
            </a:prstGeom>
            <a:noFill/>
          </p:spPr>
          <p:txBody>
            <a:bodyPr wrap="square" rtlCol="0">
              <a:spAutoFit/>
            </a:bodyPr>
            <a:lstStyle/>
            <a:p>
              <a:r>
                <a:rPr lang="zh-CN" altLang="en-US" dirty="0">
                  <a:latin typeface="思源宋体 CN Medium" panose="02020500000000000000" pitchFamily="18" charset="-122"/>
                  <a:ea typeface="思源宋体 CN Medium" panose="02020500000000000000" pitchFamily="18" charset="-122"/>
                </a:rPr>
                <a:t>华南农业大学是一所以农业科学、生命科学为优势，农、工、理、文、史、经、管、法、艺、哲等多学科协调发展的综合性大学。</a:t>
              </a:r>
            </a:p>
          </p:txBody>
        </p:sp>
      </p:grpSp>
      <p:grpSp>
        <p:nvGrpSpPr>
          <p:cNvPr id="55" name="组合 54">
            <a:extLst>
              <a:ext uri="{FF2B5EF4-FFF2-40B4-BE49-F238E27FC236}">
                <a16:creationId xmlns:a16="http://schemas.microsoft.com/office/drawing/2014/main" id="{9382154A-D744-4316-0BF8-E351532DF1B2}"/>
              </a:ext>
            </a:extLst>
          </p:cNvPr>
          <p:cNvGrpSpPr/>
          <p:nvPr/>
        </p:nvGrpSpPr>
        <p:grpSpPr>
          <a:xfrm>
            <a:off x="3634512" y="1513216"/>
            <a:ext cx="2348343" cy="4215637"/>
            <a:chOff x="1025239" y="1679472"/>
            <a:chExt cx="2348343" cy="4215637"/>
          </a:xfrm>
        </p:grpSpPr>
        <p:grpSp>
          <p:nvGrpSpPr>
            <p:cNvPr id="56" name="组合 55">
              <a:extLst>
                <a:ext uri="{FF2B5EF4-FFF2-40B4-BE49-F238E27FC236}">
                  <a16:creationId xmlns:a16="http://schemas.microsoft.com/office/drawing/2014/main" id="{8D38F708-57D4-5876-5612-AF7DAEECA11F}"/>
                </a:ext>
              </a:extLst>
            </p:cNvPr>
            <p:cNvGrpSpPr/>
            <p:nvPr/>
          </p:nvGrpSpPr>
          <p:grpSpPr>
            <a:xfrm>
              <a:off x="1025239" y="1679472"/>
              <a:ext cx="2348343" cy="4215637"/>
              <a:chOff x="413431" y="1326182"/>
              <a:chExt cx="4163290" cy="4639400"/>
            </a:xfrm>
          </p:grpSpPr>
          <p:sp>
            <p:nvSpPr>
              <p:cNvPr id="60" name="矩形: 圆顶角 59">
                <a:extLst>
                  <a:ext uri="{FF2B5EF4-FFF2-40B4-BE49-F238E27FC236}">
                    <a16:creationId xmlns:a16="http://schemas.microsoft.com/office/drawing/2014/main" id="{74288F6A-FAB7-DA36-9A3E-AC4AF3B48F11}"/>
                  </a:ext>
                </a:extLst>
              </p:cNvPr>
              <p:cNvSpPr/>
              <p:nvPr/>
            </p:nvSpPr>
            <p:spPr>
              <a:xfrm>
                <a:off x="858982" y="1326182"/>
                <a:ext cx="3276599" cy="381505"/>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圆角 60">
                <a:extLst>
                  <a:ext uri="{FF2B5EF4-FFF2-40B4-BE49-F238E27FC236}">
                    <a16:creationId xmlns:a16="http://schemas.microsoft.com/office/drawing/2014/main" id="{147EA82F-6F75-1F49-D6FC-61C1EECF6808}"/>
                  </a:ext>
                </a:extLst>
              </p:cNvPr>
              <p:cNvSpPr/>
              <p:nvPr/>
            </p:nvSpPr>
            <p:spPr>
              <a:xfrm>
                <a:off x="413431" y="1554771"/>
                <a:ext cx="4163290" cy="4410811"/>
              </a:xfrm>
              <a:prstGeom prst="roundRect">
                <a:avLst>
                  <a:gd name="adj" fmla="val 6448"/>
                </a:avLst>
              </a:prstGeom>
              <a:solidFill>
                <a:schemeClr val="bg1"/>
              </a:solidFill>
              <a:ln w="22225">
                <a:gradFill flip="none" rotWithShape="1">
                  <a:gsLst>
                    <a:gs pos="0">
                      <a:srgbClr val="007A49"/>
                    </a:gs>
                    <a:gs pos="100000">
                      <a:schemeClr val="accent4">
                        <a:lumMod val="40000"/>
                        <a:lumOff val="6000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形状 61">
                <a:extLst>
                  <a:ext uri="{FF2B5EF4-FFF2-40B4-BE49-F238E27FC236}">
                    <a16:creationId xmlns:a16="http://schemas.microsoft.com/office/drawing/2014/main" id="{7767678F-0535-D942-7E6A-BC2F25D8F1D8}"/>
                  </a:ext>
                </a:extLst>
              </p:cNvPr>
              <p:cNvSpPr/>
              <p:nvPr/>
            </p:nvSpPr>
            <p:spPr>
              <a:xfrm flipV="1">
                <a:off x="1000068" y="1350819"/>
                <a:ext cx="2925752" cy="444645"/>
              </a:xfrm>
              <a:custGeom>
                <a:avLst/>
                <a:gdLst>
                  <a:gd name="connsiteX0" fmla="*/ 0 w 5411090"/>
                  <a:gd name="connsiteY0" fmla="*/ 540326 h 540326"/>
                  <a:gd name="connsiteX1" fmla="*/ 5411090 w 5411090"/>
                  <a:gd name="connsiteY1" fmla="*/ 540326 h 540326"/>
                  <a:gd name="connsiteX2" fmla="*/ 5389298 w 5411090"/>
                  <a:gd name="connsiteY2" fmla="*/ 500176 h 540326"/>
                  <a:gd name="connsiteX3" fmla="*/ 4448579 w 5411090"/>
                  <a:gd name="connsiteY3" fmla="*/ 0 h 540326"/>
                  <a:gd name="connsiteX4" fmla="*/ 962511 w 5411090"/>
                  <a:gd name="connsiteY4" fmla="*/ 0 h 540326"/>
                  <a:gd name="connsiteX5" fmla="*/ 21793 w 5411090"/>
                  <a:gd name="connsiteY5" fmla="*/ 500176 h 54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1090" h="540326">
                    <a:moveTo>
                      <a:pt x="0" y="540326"/>
                    </a:moveTo>
                    <a:lnTo>
                      <a:pt x="5411090" y="540326"/>
                    </a:lnTo>
                    <a:lnTo>
                      <a:pt x="5389298" y="500176"/>
                    </a:lnTo>
                    <a:cubicBezTo>
                      <a:pt x="5185425" y="198406"/>
                      <a:pt x="4840172" y="0"/>
                      <a:pt x="4448579" y="0"/>
                    </a:cubicBezTo>
                    <a:lnTo>
                      <a:pt x="962511" y="0"/>
                    </a:lnTo>
                    <a:cubicBezTo>
                      <a:pt x="570918" y="0"/>
                      <a:pt x="225665" y="198406"/>
                      <a:pt x="21793" y="500176"/>
                    </a:cubicBezTo>
                    <a:close/>
                  </a:path>
                </a:pathLst>
              </a:custGeom>
              <a:gradFill>
                <a:gsLst>
                  <a:gs pos="0">
                    <a:srgbClr val="66AF91"/>
                  </a:gs>
                  <a:gs pos="100000">
                    <a:srgbClr val="007A4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sp>
          <p:nvSpPr>
            <p:cNvPr id="57" name="文本框 56">
              <a:extLst>
                <a:ext uri="{FF2B5EF4-FFF2-40B4-BE49-F238E27FC236}">
                  <a16:creationId xmlns:a16="http://schemas.microsoft.com/office/drawing/2014/main" id="{AF419D6C-D56C-5D77-A9FC-32D5385A56C9}"/>
                </a:ext>
              </a:extLst>
            </p:cNvPr>
            <p:cNvSpPr txBox="1"/>
            <p:nvPr/>
          </p:nvSpPr>
          <p:spPr>
            <a:xfrm>
              <a:off x="1188868" y="2371838"/>
              <a:ext cx="2031325"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请输入小标题</a:t>
              </a:r>
            </a:p>
          </p:txBody>
        </p:sp>
        <p:sp>
          <p:nvSpPr>
            <p:cNvPr id="58" name="椭圆 57">
              <a:extLst>
                <a:ext uri="{FF2B5EF4-FFF2-40B4-BE49-F238E27FC236}">
                  <a16:creationId xmlns:a16="http://schemas.microsoft.com/office/drawing/2014/main" id="{B4720FA4-ECA2-6A5C-952E-C533C30FA47E}"/>
                </a:ext>
              </a:extLst>
            </p:cNvPr>
            <p:cNvSpPr/>
            <p:nvPr/>
          </p:nvSpPr>
          <p:spPr>
            <a:xfrm>
              <a:off x="1406237" y="2923310"/>
              <a:ext cx="1648691" cy="45719"/>
            </a:xfrm>
            <a:prstGeom prst="ellipse">
              <a:avLst/>
            </a:prstGeom>
            <a:gradFill flip="none" rotWithShape="1">
              <a:gsLst>
                <a:gs pos="0">
                  <a:srgbClr val="007A49"/>
                </a:gs>
                <a:gs pos="100000">
                  <a:schemeClr val="accent4">
                    <a:lumMod val="40000"/>
                    <a:lumOff val="6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a:extLst>
                <a:ext uri="{FF2B5EF4-FFF2-40B4-BE49-F238E27FC236}">
                  <a16:creationId xmlns:a16="http://schemas.microsoft.com/office/drawing/2014/main" id="{42883BD5-2E07-C3BE-FEFB-FDBF197DD15E}"/>
                </a:ext>
              </a:extLst>
            </p:cNvPr>
            <p:cNvSpPr txBox="1"/>
            <p:nvPr/>
          </p:nvSpPr>
          <p:spPr>
            <a:xfrm>
              <a:off x="1198418" y="3061855"/>
              <a:ext cx="2078182" cy="2031325"/>
            </a:xfrm>
            <a:prstGeom prst="rect">
              <a:avLst/>
            </a:prstGeom>
            <a:noFill/>
          </p:spPr>
          <p:txBody>
            <a:bodyPr wrap="square" rtlCol="0">
              <a:spAutoFit/>
            </a:bodyPr>
            <a:lstStyle/>
            <a:p>
              <a:r>
                <a:rPr lang="zh-CN" altLang="en-US" dirty="0">
                  <a:latin typeface="思源宋体 CN Medium" panose="02020500000000000000" pitchFamily="18" charset="-122"/>
                  <a:ea typeface="思源宋体 CN Medium" panose="02020500000000000000" pitchFamily="18" charset="-122"/>
                </a:rPr>
                <a:t>华南农业大学是一所以农业科学、生命科学为优势，农、工、理、文、史、经、管、法、艺、哲等多学科协调发展的综合性大学。</a:t>
              </a:r>
            </a:p>
          </p:txBody>
        </p:sp>
      </p:grpSp>
      <p:grpSp>
        <p:nvGrpSpPr>
          <p:cNvPr id="63" name="组合 62">
            <a:extLst>
              <a:ext uri="{FF2B5EF4-FFF2-40B4-BE49-F238E27FC236}">
                <a16:creationId xmlns:a16="http://schemas.microsoft.com/office/drawing/2014/main" id="{1BE7B3F4-99D0-F43A-8B95-0328BF25EA31}"/>
              </a:ext>
            </a:extLst>
          </p:cNvPr>
          <p:cNvGrpSpPr/>
          <p:nvPr/>
        </p:nvGrpSpPr>
        <p:grpSpPr>
          <a:xfrm>
            <a:off x="6313057" y="1513216"/>
            <a:ext cx="2348343" cy="4215637"/>
            <a:chOff x="1025239" y="1679472"/>
            <a:chExt cx="2348343" cy="4215637"/>
          </a:xfrm>
        </p:grpSpPr>
        <p:grpSp>
          <p:nvGrpSpPr>
            <p:cNvPr id="64" name="组合 63">
              <a:extLst>
                <a:ext uri="{FF2B5EF4-FFF2-40B4-BE49-F238E27FC236}">
                  <a16:creationId xmlns:a16="http://schemas.microsoft.com/office/drawing/2014/main" id="{F86DFDEE-5792-6E89-D4FA-D44D884BA118}"/>
                </a:ext>
              </a:extLst>
            </p:cNvPr>
            <p:cNvGrpSpPr/>
            <p:nvPr/>
          </p:nvGrpSpPr>
          <p:grpSpPr>
            <a:xfrm>
              <a:off x="1025239" y="1679472"/>
              <a:ext cx="2348343" cy="4215637"/>
              <a:chOff x="413431" y="1326182"/>
              <a:chExt cx="4163290" cy="4639400"/>
            </a:xfrm>
          </p:grpSpPr>
          <p:sp>
            <p:nvSpPr>
              <p:cNvPr id="68" name="矩形: 圆顶角 67">
                <a:extLst>
                  <a:ext uri="{FF2B5EF4-FFF2-40B4-BE49-F238E27FC236}">
                    <a16:creationId xmlns:a16="http://schemas.microsoft.com/office/drawing/2014/main" id="{81A3A0F0-E0F1-0CD0-D393-B5008A06A6A8}"/>
                  </a:ext>
                </a:extLst>
              </p:cNvPr>
              <p:cNvSpPr/>
              <p:nvPr/>
            </p:nvSpPr>
            <p:spPr>
              <a:xfrm>
                <a:off x="858982" y="1326182"/>
                <a:ext cx="3276599" cy="381505"/>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圆角 68">
                <a:extLst>
                  <a:ext uri="{FF2B5EF4-FFF2-40B4-BE49-F238E27FC236}">
                    <a16:creationId xmlns:a16="http://schemas.microsoft.com/office/drawing/2014/main" id="{D65CF931-3BF2-D1BA-03A4-19BEFB76A8F9}"/>
                  </a:ext>
                </a:extLst>
              </p:cNvPr>
              <p:cNvSpPr/>
              <p:nvPr/>
            </p:nvSpPr>
            <p:spPr>
              <a:xfrm>
                <a:off x="413431" y="1554771"/>
                <a:ext cx="4163290" cy="4410811"/>
              </a:xfrm>
              <a:prstGeom prst="roundRect">
                <a:avLst>
                  <a:gd name="adj" fmla="val 6448"/>
                </a:avLst>
              </a:prstGeom>
              <a:solidFill>
                <a:schemeClr val="bg1"/>
              </a:solidFill>
              <a:ln w="22225">
                <a:gradFill flip="none" rotWithShape="1">
                  <a:gsLst>
                    <a:gs pos="0">
                      <a:srgbClr val="007A49"/>
                    </a:gs>
                    <a:gs pos="100000">
                      <a:schemeClr val="accent4">
                        <a:lumMod val="40000"/>
                        <a:lumOff val="6000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形状 69">
                <a:extLst>
                  <a:ext uri="{FF2B5EF4-FFF2-40B4-BE49-F238E27FC236}">
                    <a16:creationId xmlns:a16="http://schemas.microsoft.com/office/drawing/2014/main" id="{51F33299-54C6-1947-116A-24447D247667}"/>
                  </a:ext>
                </a:extLst>
              </p:cNvPr>
              <p:cNvSpPr/>
              <p:nvPr/>
            </p:nvSpPr>
            <p:spPr>
              <a:xfrm flipV="1">
                <a:off x="1000068" y="1350819"/>
                <a:ext cx="2925752" cy="444645"/>
              </a:xfrm>
              <a:custGeom>
                <a:avLst/>
                <a:gdLst>
                  <a:gd name="connsiteX0" fmla="*/ 0 w 5411090"/>
                  <a:gd name="connsiteY0" fmla="*/ 540326 h 540326"/>
                  <a:gd name="connsiteX1" fmla="*/ 5411090 w 5411090"/>
                  <a:gd name="connsiteY1" fmla="*/ 540326 h 540326"/>
                  <a:gd name="connsiteX2" fmla="*/ 5389298 w 5411090"/>
                  <a:gd name="connsiteY2" fmla="*/ 500176 h 540326"/>
                  <a:gd name="connsiteX3" fmla="*/ 4448579 w 5411090"/>
                  <a:gd name="connsiteY3" fmla="*/ 0 h 540326"/>
                  <a:gd name="connsiteX4" fmla="*/ 962511 w 5411090"/>
                  <a:gd name="connsiteY4" fmla="*/ 0 h 540326"/>
                  <a:gd name="connsiteX5" fmla="*/ 21793 w 5411090"/>
                  <a:gd name="connsiteY5" fmla="*/ 500176 h 54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1090" h="540326">
                    <a:moveTo>
                      <a:pt x="0" y="540326"/>
                    </a:moveTo>
                    <a:lnTo>
                      <a:pt x="5411090" y="540326"/>
                    </a:lnTo>
                    <a:lnTo>
                      <a:pt x="5389298" y="500176"/>
                    </a:lnTo>
                    <a:cubicBezTo>
                      <a:pt x="5185425" y="198406"/>
                      <a:pt x="4840172" y="0"/>
                      <a:pt x="4448579" y="0"/>
                    </a:cubicBezTo>
                    <a:lnTo>
                      <a:pt x="962511" y="0"/>
                    </a:lnTo>
                    <a:cubicBezTo>
                      <a:pt x="570918" y="0"/>
                      <a:pt x="225665" y="198406"/>
                      <a:pt x="21793" y="500176"/>
                    </a:cubicBezTo>
                    <a:close/>
                  </a:path>
                </a:pathLst>
              </a:custGeom>
              <a:gradFill>
                <a:gsLst>
                  <a:gs pos="0">
                    <a:srgbClr val="66AF91"/>
                  </a:gs>
                  <a:gs pos="100000">
                    <a:srgbClr val="007A4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sp>
          <p:nvSpPr>
            <p:cNvPr id="65" name="文本框 64">
              <a:extLst>
                <a:ext uri="{FF2B5EF4-FFF2-40B4-BE49-F238E27FC236}">
                  <a16:creationId xmlns:a16="http://schemas.microsoft.com/office/drawing/2014/main" id="{7D4251BF-962C-A553-9637-EF59ED2E9F20}"/>
                </a:ext>
              </a:extLst>
            </p:cNvPr>
            <p:cNvSpPr txBox="1"/>
            <p:nvPr/>
          </p:nvSpPr>
          <p:spPr>
            <a:xfrm>
              <a:off x="1188868" y="2371838"/>
              <a:ext cx="2031325"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请输入小标题</a:t>
              </a:r>
            </a:p>
          </p:txBody>
        </p:sp>
        <p:sp>
          <p:nvSpPr>
            <p:cNvPr id="66" name="椭圆 65">
              <a:extLst>
                <a:ext uri="{FF2B5EF4-FFF2-40B4-BE49-F238E27FC236}">
                  <a16:creationId xmlns:a16="http://schemas.microsoft.com/office/drawing/2014/main" id="{2BB53D1B-BF8A-D860-7222-738189B0C928}"/>
                </a:ext>
              </a:extLst>
            </p:cNvPr>
            <p:cNvSpPr/>
            <p:nvPr/>
          </p:nvSpPr>
          <p:spPr>
            <a:xfrm>
              <a:off x="1406237" y="2923310"/>
              <a:ext cx="1648691" cy="45719"/>
            </a:xfrm>
            <a:prstGeom prst="ellipse">
              <a:avLst/>
            </a:prstGeom>
            <a:gradFill flip="none" rotWithShape="1">
              <a:gsLst>
                <a:gs pos="0">
                  <a:srgbClr val="007A49"/>
                </a:gs>
                <a:gs pos="100000">
                  <a:schemeClr val="accent4">
                    <a:lumMod val="40000"/>
                    <a:lumOff val="6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a:extLst>
                <a:ext uri="{FF2B5EF4-FFF2-40B4-BE49-F238E27FC236}">
                  <a16:creationId xmlns:a16="http://schemas.microsoft.com/office/drawing/2014/main" id="{2A2EBA59-85A2-863B-6B1F-9C77F09C5B5A}"/>
                </a:ext>
              </a:extLst>
            </p:cNvPr>
            <p:cNvSpPr txBox="1"/>
            <p:nvPr/>
          </p:nvSpPr>
          <p:spPr>
            <a:xfrm>
              <a:off x="1198418" y="3061855"/>
              <a:ext cx="2078182" cy="2031325"/>
            </a:xfrm>
            <a:prstGeom prst="rect">
              <a:avLst/>
            </a:prstGeom>
            <a:noFill/>
          </p:spPr>
          <p:txBody>
            <a:bodyPr wrap="square" rtlCol="0">
              <a:spAutoFit/>
            </a:bodyPr>
            <a:lstStyle/>
            <a:p>
              <a:r>
                <a:rPr lang="zh-CN" altLang="en-US" dirty="0">
                  <a:latin typeface="思源宋体 CN Medium" panose="02020500000000000000" pitchFamily="18" charset="-122"/>
                  <a:ea typeface="思源宋体 CN Medium" panose="02020500000000000000" pitchFamily="18" charset="-122"/>
                </a:rPr>
                <a:t>华南农业大学是一所以农业科学、生命科学为优势，农、工、理、文、史、经、管、法、艺、哲等多学科协调发展的综合性大学。</a:t>
              </a:r>
            </a:p>
          </p:txBody>
        </p:sp>
      </p:grpSp>
      <p:grpSp>
        <p:nvGrpSpPr>
          <p:cNvPr id="71" name="组合 70">
            <a:extLst>
              <a:ext uri="{FF2B5EF4-FFF2-40B4-BE49-F238E27FC236}">
                <a16:creationId xmlns:a16="http://schemas.microsoft.com/office/drawing/2014/main" id="{2B404A64-204D-854A-F1F9-8A65FCF99848}"/>
              </a:ext>
            </a:extLst>
          </p:cNvPr>
          <p:cNvGrpSpPr/>
          <p:nvPr/>
        </p:nvGrpSpPr>
        <p:grpSpPr>
          <a:xfrm>
            <a:off x="8991603" y="1513216"/>
            <a:ext cx="2348343" cy="4215637"/>
            <a:chOff x="1025239" y="1679472"/>
            <a:chExt cx="2348343" cy="4215637"/>
          </a:xfrm>
        </p:grpSpPr>
        <p:grpSp>
          <p:nvGrpSpPr>
            <p:cNvPr id="72" name="组合 71">
              <a:extLst>
                <a:ext uri="{FF2B5EF4-FFF2-40B4-BE49-F238E27FC236}">
                  <a16:creationId xmlns:a16="http://schemas.microsoft.com/office/drawing/2014/main" id="{8877D690-258E-A7C8-D935-B73081B85A5F}"/>
                </a:ext>
              </a:extLst>
            </p:cNvPr>
            <p:cNvGrpSpPr/>
            <p:nvPr/>
          </p:nvGrpSpPr>
          <p:grpSpPr>
            <a:xfrm>
              <a:off x="1025239" y="1679472"/>
              <a:ext cx="2348343" cy="4215637"/>
              <a:chOff x="413431" y="1326182"/>
              <a:chExt cx="4163290" cy="4639400"/>
            </a:xfrm>
          </p:grpSpPr>
          <p:sp>
            <p:nvSpPr>
              <p:cNvPr id="76" name="矩形: 圆顶角 75">
                <a:extLst>
                  <a:ext uri="{FF2B5EF4-FFF2-40B4-BE49-F238E27FC236}">
                    <a16:creationId xmlns:a16="http://schemas.microsoft.com/office/drawing/2014/main" id="{71B99984-A05B-2B94-D77C-6E633DE3A926}"/>
                  </a:ext>
                </a:extLst>
              </p:cNvPr>
              <p:cNvSpPr/>
              <p:nvPr/>
            </p:nvSpPr>
            <p:spPr>
              <a:xfrm>
                <a:off x="858982" y="1326182"/>
                <a:ext cx="3276599" cy="381505"/>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圆角 76">
                <a:extLst>
                  <a:ext uri="{FF2B5EF4-FFF2-40B4-BE49-F238E27FC236}">
                    <a16:creationId xmlns:a16="http://schemas.microsoft.com/office/drawing/2014/main" id="{EAE46D4D-EB74-1B90-3F8B-B3E5D0908D2C}"/>
                  </a:ext>
                </a:extLst>
              </p:cNvPr>
              <p:cNvSpPr/>
              <p:nvPr/>
            </p:nvSpPr>
            <p:spPr>
              <a:xfrm>
                <a:off x="413431" y="1554771"/>
                <a:ext cx="4163290" cy="4410811"/>
              </a:xfrm>
              <a:prstGeom prst="roundRect">
                <a:avLst>
                  <a:gd name="adj" fmla="val 6448"/>
                </a:avLst>
              </a:prstGeom>
              <a:solidFill>
                <a:schemeClr val="bg1"/>
              </a:solidFill>
              <a:ln w="22225">
                <a:gradFill flip="none" rotWithShape="1">
                  <a:gsLst>
                    <a:gs pos="0">
                      <a:srgbClr val="007A49"/>
                    </a:gs>
                    <a:gs pos="100000">
                      <a:schemeClr val="accent4">
                        <a:lumMod val="40000"/>
                        <a:lumOff val="6000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任意多边形: 形状 77">
                <a:extLst>
                  <a:ext uri="{FF2B5EF4-FFF2-40B4-BE49-F238E27FC236}">
                    <a16:creationId xmlns:a16="http://schemas.microsoft.com/office/drawing/2014/main" id="{F1EC42CE-1AE3-7C68-3AB8-D11F8E89A698}"/>
                  </a:ext>
                </a:extLst>
              </p:cNvPr>
              <p:cNvSpPr/>
              <p:nvPr/>
            </p:nvSpPr>
            <p:spPr>
              <a:xfrm flipV="1">
                <a:off x="1000068" y="1350819"/>
                <a:ext cx="2925752" cy="444645"/>
              </a:xfrm>
              <a:custGeom>
                <a:avLst/>
                <a:gdLst>
                  <a:gd name="connsiteX0" fmla="*/ 0 w 5411090"/>
                  <a:gd name="connsiteY0" fmla="*/ 540326 h 540326"/>
                  <a:gd name="connsiteX1" fmla="*/ 5411090 w 5411090"/>
                  <a:gd name="connsiteY1" fmla="*/ 540326 h 540326"/>
                  <a:gd name="connsiteX2" fmla="*/ 5389298 w 5411090"/>
                  <a:gd name="connsiteY2" fmla="*/ 500176 h 540326"/>
                  <a:gd name="connsiteX3" fmla="*/ 4448579 w 5411090"/>
                  <a:gd name="connsiteY3" fmla="*/ 0 h 540326"/>
                  <a:gd name="connsiteX4" fmla="*/ 962511 w 5411090"/>
                  <a:gd name="connsiteY4" fmla="*/ 0 h 540326"/>
                  <a:gd name="connsiteX5" fmla="*/ 21793 w 5411090"/>
                  <a:gd name="connsiteY5" fmla="*/ 500176 h 54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1090" h="540326">
                    <a:moveTo>
                      <a:pt x="0" y="540326"/>
                    </a:moveTo>
                    <a:lnTo>
                      <a:pt x="5411090" y="540326"/>
                    </a:lnTo>
                    <a:lnTo>
                      <a:pt x="5389298" y="500176"/>
                    </a:lnTo>
                    <a:cubicBezTo>
                      <a:pt x="5185425" y="198406"/>
                      <a:pt x="4840172" y="0"/>
                      <a:pt x="4448579" y="0"/>
                    </a:cubicBezTo>
                    <a:lnTo>
                      <a:pt x="962511" y="0"/>
                    </a:lnTo>
                    <a:cubicBezTo>
                      <a:pt x="570918" y="0"/>
                      <a:pt x="225665" y="198406"/>
                      <a:pt x="21793" y="500176"/>
                    </a:cubicBezTo>
                    <a:close/>
                  </a:path>
                </a:pathLst>
              </a:custGeom>
              <a:gradFill>
                <a:gsLst>
                  <a:gs pos="0">
                    <a:srgbClr val="66AF91"/>
                  </a:gs>
                  <a:gs pos="100000">
                    <a:srgbClr val="007A4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sp>
          <p:nvSpPr>
            <p:cNvPr id="73" name="文本框 72">
              <a:extLst>
                <a:ext uri="{FF2B5EF4-FFF2-40B4-BE49-F238E27FC236}">
                  <a16:creationId xmlns:a16="http://schemas.microsoft.com/office/drawing/2014/main" id="{0C2BE080-5A62-ECEA-9154-2DC630AB5C3E}"/>
                </a:ext>
              </a:extLst>
            </p:cNvPr>
            <p:cNvSpPr txBox="1"/>
            <p:nvPr/>
          </p:nvSpPr>
          <p:spPr>
            <a:xfrm>
              <a:off x="1188868" y="2371838"/>
              <a:ext cx="2031325"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请输入小标题</a:t>
              </a:r>
            </a:p>
          </p:txBody>
        </p:sp>
        <p:sp>
          <p:nvSpPr>
            <p:cNvPr id="74" name="椭圆 73">
              <a:extLst>
                <a:ext uri="{FF2B5EF4-FFF2-40B4-BE49-F238E27FC236}">
                  <a16:creationId xmlns:a16="http://schemas.microsoft.com/office/drawing/2014/main" id="{BF847E2A-AB39-3B7B-A069-FC04F9D9E9B8}"/>
                </a:ext>
              </a:extLst>
            </p:cNvPr>
            <p:cNvSpPr/>
            <p:nvPr/>
          </p:nvSpPr>
          <p:spPr>
            <a:xfrm>
              <a:off x="1406237" y="2923310"/>
              <a:ext cx="1648691" cy="45719"/>
            </a:xfrm>
            <a:prstGeom prst="ellipse">
              <a:avLst/>
            </a:prstGeom>
            <a:gradFill flip="none" rotWithShape="1">
              <a:gsLst>
                <a:gs pos="0">
                  <a:srgbClr val="007A49"/>
                </a:gs>
                <a:gs pos="100000">
                  <a:schemeClr val="accent4">
                    <a:lumMod val="40000"/>
                    <a:lumOff val="6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a:extLst>
                <a:ext uri="{FF2B5EF4-FFF2-40B4-BE49-F238E27FC236}">
                  <a16:creationId xmlns:a16="http://schemas.microsoft.com/office/drawing/2014/main" id="{7DCFC43F-5920-ABE4-1E2F-7B2113AFAD02}"/>
                </a:ext>
              </a:extLst>
            </p:cNvPr>
            <p:cNvSpPr txBox="1"/>
            <p:nvPr/>
          </p:nvSpPr>
          <p:spPr>
            <a:xfrm>
              <a:off x="1198418" y="3061855"/>
              <a:ext cx="2078182" cy="2031325"/>
            </a:xfrm>
            <a:prstGeom prst="rect">
              <a:avLst/>
            </a:prstGeom>
            <a:noFill/>
          </p:spPr>
          <p:txBody>
            <a:bodyPr wrap="square" rtlCol="0">
              <a:spAutoFit/>
            </a:bodyPr>
            <a:lstStyle/>
            <a:p>
              <a:r>
                <a:rPr lang="zh-CN" altLang="en-US" dirty="0">
                  <a:latin typeface="思源宋体 CN Medium" panose="02020500000000000000" pitchFamily="18" charset="-122"/>
                  <a:ea typeface="思源宋体 CN Medium" panose="02020500000000000000" pitchFamily="18" charset="-122"/>
                </a:rPr>
                <a:t>华南农业大学是一所以农业科学、生命科学为优势，农、工、理、文、史、经、管、法、艺、哲等多学科协调发展的综合性大学。</a:t>
              </a:r>
            </a:p>
          </p:txBody>
        </p:sp>
      </p:grpSp>
    </p:spTree>
    <p:extLst>
      <p:ext uri="{BB962C8B-B14F-4D97-AF65-F5344CB8AC3E}">
        <p14:creationId xmlns:p14="http://schemas.microsoft.com/office/powerpoint/2010/main" val="524098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a:extLst>
              <a:ext uri="{FF2B5EF4-FFF2-40B4-BE49-F238E27FC236}">
                <a16:creationId xmlns:a16="http://schemas.microsoft.com/office/drawing/2014/main" id="{A3C287EC-8CB3-84E6-8E76-EDED2E13FDF2}"/>
              </a:ext>
            </a:extLst>
          </p:cNvPr>
          <p:cNvGrpSpPr/>
          <p:nvPr/>
        </p:nvGrpSpPr>
        <p:grpSpPr>
          <a:xfrm>
            <a:off x="809667" y="1665195"/>
            <a:ext cx="3910855" cy="3041964"/>
            <a:chOff x="411679" y="4514850"/>
            <a:chExt cx="3910855" cy="3041964"/>
          </a:xfrm>
        </p:grpSpPr>
        <p:sp>
          <p:nvSpPr>
            <p:cNvPr id="60" name="文本框 59">
              <a:extLst>
                <a:ext uri="{FF2B5EF4-FFF2-40B4-BE49-F238E27FC236}">
                  <a16:creationId xmlns:a16="http://schemas.microsoft.com/office/drawing/2014/main" id="{71A961EE-2B07-8E35-10FD-903529394E05}"/>
                </a:ext>
              </a:extLst>
            </p:cNvPr>
            <p:cNvSpPr txBox="1"/>
            <p:nvPr/>
          </p:nvSpPr>
          <p:spPr>
            <a:xfrm>
              <a:off x="438894" y="4514850"/>
              <a:ext cx="2130133" cy="1200329"/>
            </a:xfrm>
            <a:prstGeom prst="rect">
              <a:avLst/>
            </a:prstGeom>
            <a:noFill/>
          </p:spPr>
          <p:txBody>
            <a:bodyPr wrap="square" rtlCol="0">
              <a:spAutoFit/>
            </a:bodyPr>
            <a:lstStyle/>
            <a:p>
              <a:r>
                <a:rPr lang="en-US" altLang="zh-CN" sz="7200" b="1" dirty="0">
                  <a:gradFill>
                    <a:gsLst>
                      <a:gs pos="18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rPr>
                <a:t>04</a:t>
              </a:r>
              <a:endParaRPr lang="zh-CN" altLang="en-US" sz="7200" b="1" dirty="0">
                <a:gradFill>
                  <a:gsLst>
                    <a:gs pos="18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endParaRPr>
            </a:p>
          </p:txBody>
        </p:sp>
        <p:sp>
          <p:nvSpPr>
            <p:cNvPr id="61" name="文本框 60">
              <a:extLst>
                <a:ext uri="{FF2B5EF4-FFF2-40B4-BE49-F238E27FC236}">
                  <a16:creationId xmlns:a16="http://schemas.microsoft.com/office/drawing/2014/main" id="{24E1408D-5CC9-770F-CBC2-4B0D014847A5}"/>
                </a:ext>
              </a:extLst>
            </p:cNvPr>
            <p:cNvSpPr txBox="1"/>
            <p:nvPr/>
          </p:nvSpPr>
          <p:spPr>
            <a:xfrm>
              <a:off x="411679" y="5617029"/>
              <a:ext cx="3910855" cy="769441"/>
            </a:xfrm>
            <a:prstGeom prst="rect">
              <a:avLst/>
            </a:prstGeom>
            <a:noFill/>
          </p:spPr>
          <p:txBody>
            <a:bodyPr wrap="square" rtlCol="0">
              <a:spAutoFit/>
            </a:bodyPr>
            <a:lstStyle/>
            <a:p>
              <a:r>
                <a:rPr lang="zh-CN" altLang="en-US" sz="4400" b="1" dirty="0">
                  <a:gradFill flip="none" rotWithShape="1">
                    <a:gsLst>
                      <a:gs pos="17000">
                        <a:srgbClr val="007A49"/>
                      </a:gs>
                      <a:gs pos="100000">
                        <a:schemeClr val="accent4">
                          <a:lumMod val="40000"/>
                          <a:lumOff val="60000"/>
                        </a:schemeClr>
                      </a:gs>
                    </a:gsLst>
                    <a:lin ang="2700000" scaled="1"/>
                    <a:tileRect/>
                  </a:gradFill>
                  <a:latin typeface="思源宋体 CN Heavy" panose="02020900000000000000" pitchFamily="18" charset="-122"/>
                  <a:ea typeface="思源宋体 CN Heavy" panose="02020900000000000000" pitchFamily="18" charset="-122"/>
                </a:rPr>
                <a:t>请输入标题</a:t>
              </a:r>
            </a:p>
          </p:txBody>
        </p:sp>
        <p:sp>
          <p:nvSpPr>
            <p:cNvPr id="62" name="矩形: 圆角 61">
              <a:extLst>
                <a:ext uri="{FF2B5EF4-FFF2-40B4-BE49-F238E27FC236}">
                  <a16:creationId xmlns:a16="http://schemas.microsoft.com/office/drawing/2014/main" id="{6BCBB7A8-B02F-D085-64C7-74067593A8C6}"/>
                </a:ext>
              </a:extLst>
            </p:cNvPr>
            <p:cNvSpPr/>
            <p:nvPr/>
          </p:nvSpPr>
          <p:spPr>
            <a:xfrm flipV="1">
              <a:off x="586922" y="6540138"/>
              <a:ext cx="952500" cy="4571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63" name="文本框 62">
              <a:extLst>
                <a:ext uri="{FF2B5EF4-FFF2-40B4-BE49-F238E27FC236}">
                  <a16:creationId xmlns:a16="http://schemas.microsoft.com/office/drawing/2014/main" id="{0E55326D-1625-7013-A3CC-A388C21FC6D5}"/>
                </a:ext>
              </a:extLst>
            </p:cNvPr>
            <p:cNvSpPr txBox="1"/>
            <p:nvPr/>
          </p:nvSpPr>
          <p:spPr>
            <a:xfrm>
              <a:off x="489695" y="6848928"/>
              <a:ext cx="3596076" cy="707886"/>
            </a:xfrm>
            <a:prstGeom prst="rect">
              <a:avLst/>
            </a:prstGeom>
            <a:noFill/>
          </p:spPr>
          <p:txBody>
            <a:bodyPr wrap="square" rtlCol="0">
              <a:spAutoFit/>
            </a:bodyPr>
            <a:lstStyle/>
            <a:p>
              <a:r>
                <a:rPr lang="zh-CN" altLang="en-US" sz="2000" b="1" dirty="0">
                  <a:solidFill>
                    <a:schemeClr val="accent3"/>
                  </a:solidFill>
                  <a:latin typeface="+mn-ea"/>
                </a:rPr>
                <a:t>学校建筑总面积</a:t>
              </a:r>
              <a:r>
                <a:rPr lang="en-US" altLang="zh-CN" sz="2000" b="1" dirty="0">
                  <a:solidFill>
                    <a:schemeClr val="accent3"/>
                  </a:solidFill>
                  <a:latin typeface="+mn-ea"/>
                </a:rPr>
                <a:t>140</a:t>
              </a:r>
              <a:r>
                <a:rPr lang="zh-CN" altLang="en-US" sz="2000" b="1" dirty="0">
                  <a:solidFill>
                    <a:schemeClr val="accent3"/>
                  </a:solidFill>
                  <a:latin typeface="+mn-ea"/>
                </a:rPr>
                <a:t>万平方米，自然景色与人文景观交相辉映，</a:t>
              </a:r>
            </a:p>
          </p:txBody>
        </p:sp>
      </p:grpSp>
      <p:sp>
        <p:nvSpPr>
          <p:cNvPr id="65" name="文本框 64">
            <a:extLst>
              <a:ext uri="{FF2B5EF4-FFF2-40B4-BE49-F238E27FC236}">
                <a16:creationId xmlns:a16="http://schemas.microsoft.com/office/drawing/2014/main" id="{F020C105-8D6B-417D-D07A-BD146E1029A1}"/>
              </a:ext>
            </a:extLst>
          </p:cNvPr>
          <p:cNvSpPr txBox="1"/>
          <p:nvPr/>
        </p:nvSpPr>
        <p:spPr>
          <a:xfrm>
            <a:off x="878776" y="357780"/>
            <a:ext cx="6462484" cy="461665"/>
          </a:xfrm>
          <a:prstGeom prst="rect">
            <a:avLst/>
          </a:prstGeom>
          <a:noFill/>
        </p:spPr>
        <p:txBody>
          <a:bodyPr wrap="square">
            <a:spAutoFit/>
          </a:bodyPr>
          <a:lstStyle/>
          <a:p>
            <a:r>
              <a:rPr lang="en-US" altLang="zh-CN" sz="1200" dirty="0">
                <a:solidFill>
                  <a:srgbClr val="007A49"/>
                </a:solidFill>
                <a:latin typeface="思源宋体 CN Heavy" panose="02020900000000000000" pitchFamily="18" charset="-122"/>
                <a:ea typeface="思源宋体 CN Heavy" panose="02020900000000000000" pitchFamily="18" charset="-122"/>
              </a:rPr>
              <a:t>SCAU 2025</a:t>
            </a:r>
          </a:p>
          <a:p>
            <a:r>
              <a:rPr lang="en-US" altLang="zh-CN" sz="1200" dirty="0">
                <a:solidFill>
                  <a:srgbClr val="007A49"/>
                </a:solidFill>
                <a:latin typeface="思源宋体 CN Heavy" panose="02020900000000000000" pitchFamily="18" charset="-122"/>
                <a:ea typeface="思源宋体 CN Heavy" panose="02020900000000000000" pitchFamily="18" charset="-122"/>
              </a:rPr>
              <a:t>PRESENTATION SLIDE</a:t>
            </a:r>
            <a:endParaRPr lang="zh-CN" altLang="en-US" sz="1200" dirty="0">
              <a:solidFill>
                <a:srgbClr val="007A49"/>
              </a:solidFill>
              <a:latin typeface="思源宋体 CN Heavy" panose="02020900000000000000" pitchFamily="18" charset="-122"/>
              <a:ea typeface="思源宋体 CN Heavy" panose="02020900000000000000" pitchFamily="18" charset="-122"/>
            </a:endParaRPr>
          </a:p>
        </p:txBody>
      </p:sp>
      <p:pic>
        <p:nvPicPr>
          <p:cNvPr id="66" name="图片 65">
            <a:extLst>
              <a:ext uri="{FF2B5EF4-FFF2-40B4-BE49-F238E27FC236}">
                <a16:creationId xmlns:a16="http://schemas.microsoft.com/office/drawing/2014/main" id="{9CD48FB0-EAAA-2CDB-DEB4-9196B5A8B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564" y="4878954"/>
            <a:ext cx="2491480" cy="2491480"/>
          </a:xfrm>
          <a:prstGeom prst="rect">
            <a:avLst/>
          </a:prstGeom>
        </p:spPr>
      </p:pic>
      <p:pic>
        <p:nvPicPr>
          <p:cNvPr id="3" name="图片 2">
            <a:extLst>
              <a:ext uri="{FF2B5EF4-FFF2-40B4-BE49-F238E27FC236}">
                <a16:creationId xmlns:a16="http://schemas.microsoft.com/office/drawing/2014/main" id="{85876E7A-EAF1-DC3C-DFEB-BAC755123FA0}"/>
              </a:ext>
            </a:extLst>
          </p:cNvPr>
          <p:cNvPicPr>
            <a:picLocks noChangeAspect="1"/>
          </p:cNvPicPr>
          <p:nvPr/>
        </p:nvPicPr>
        <p:blipFill>
          <a:blip r:embed="rId3">
            <a:grayscl/>
            <a:extLst>
              <a:ext uri="{28A0092B-C50C-407E-A947-70E740481C1C}">
                <a14:useLocalDpi xmlns:a14="http://schemas.microsoft.com/office/drawing/2010/main" val="0"/>
              </a:ext>
            </a:extLst>
          </a:blip>
          <a:srcRect/>
          <a:stretch/>
        </p:blipFill>
        <p:spPr>
          <a:xfrm>
            <a:off x="5667828" y="1"/>
            <a:ext cx="6524172" cy="6858000"/>
          </a:xfrm>
          <a:prstGeom prst="rect">
            <a:avLst/>
          </a:prstGeom>
        </p:spPr>
      </p:pic>
      <p:sp>
        <p:nvSpPr>
          <p:cNvPr id="2" name="矩形 1">
            <a:extLst>
              <a:ext uri="{FF2B5EF4-FFF2-40B4-BE49-F238E27FC236}">
                <a16:creationId xmlns:a16="http://schemas.microsoft.com/office/drawing/2014/main" id="{D54F06D3-A7C7-049F-B9B7-5EF347EF4700}"/>
              </a:ext>
            </a:extLst>
          </p:cNvPr>
          <p:cNvSpPr/>
          <p:nvPr/>
        </p:nvSpPr>
        <p:spPr>
          <a:xfrm>
            <a:off x="5667828" y="1"/>
            <a:ext cx="6524172" cy="6858000"/>
          </a:xfrm>
          <a:prstGeom prst="rect">
            <a:avLst/>
          </a:prstGeom>
          <a:solidFill>
            <a:srgbClr val="007A49">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8755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a:extLst>
              <a:ext uri="{FF2B5EF4-FFF2-40B4-BE49-F238E27FC236}">
                <a16:creationId xmlns:a16="http://schemas.microsoft.com/office/drawing/2014/main" id="{A913F750-C905-7E19-C6F5-09C140AD2E9B}"/>
              </a:ext>
            </a:extLst>
          </p:cNvPr>
          <p:cNvGrpSpPr/>
          <p:nvPr/>
        </p:nvGrpSpPr>
        <p:grpSpPr>
          <a:xfrm>
            <a:off x="1102017" y="2922916"/>
            <a:ext cx="4251033" cy="4215637"/>
            <a:chOff x="1025239" y="1679472"/>
            <a:chExt cx="2348343" cy="4215637"/>
          </a:xfrm>
        </p:grpSpPr>
        <p:grpSp>
          <p:nvGrpSpPr>
            <p:cNvPr id="74" name="组合 73">
              <a:extLst>
                <a:ext uri="{FF2B5EF4-FFF2-40B4-BE49-F238E27FC236}">
                  <a16:creationId xmlns:a16="http://schemas.microsoft.com/office/drawing/2014/main" id="{C960A9D0-D497-9439-64C9-177E8A6701C6}"/>
                </a:ext>
              </a:extLst>
            </p:cNvPr>
            <p:cNvGrpSpPr/>
            <p:nvPr/>
          </p:nvGrpSpPr>
          <p:grpSpPr>
            <a:xfrm>
              <a:off x="1025239" y="1679472"/>
              <a:ext cx="2348343" cy="4215637"/>
              <a:chOff x="413431" y="1326182"/>
              <a:chExt cx="4163290" cy="4639400"/>
            </a:xfrm>
          </p:grpSpPr>
          <p:sp>
            <p:nvSpPr>
              <p:cNvPr id="78" name="矩形: 圆顶角 77">
                <a:extLst>
                  <a:ext uri="{FF2B5EF4-FFF2-40B4-BE49-F238E27FC236}">
                    <a16:creationId xmlns:a16="http://schemas.microsoft.com/office/drawing/2014/main" id="{3ED2DAE1-0B1B-BD37-FC36-B867DFCB8EAE}"/>
                  </a:ext>
                </a:extLst>
              </p:cNvPr>
              <p:cNvSpPr/>
              <p:nvPr/>
            </p:nvSpPr>
            <p:spPr>
              <a:xfrm>
                <a:off x="858982" y="1326182"/>
                <a:ext cx="3276599" cy="381505"/>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圆角 78">
                <a:extLst>
                  <a:ext uri="{FF2B5EF4-FFF2-40B4-BE49-F238E27FC236}">
                    <a16:creationId xmlns:a16="http://schemas.microsoft.com/office/drawing/2014/main" id="{7FBD53DD-8734-4381-3FC8-65C99B233635}"/>
                  </a:ext>
                </a:extLst>
              </p:cNvPr>
              <p:cNvSpPr/>
              <p:nvPr/>
            </p:nvSpPr>
            <p:spPr>
              <a:xfrm>
                <a:off x="413431" y="1554771"/>
                <a:ext cx="4163290" cy="4410811"/>
              </a:xfrm>
              <a:prstGeom prst="roundRect">
                <a:avLst>
                  <a:gd name="adj" fmla="val 6448"/>
                </a:avLst>
              </a:prstGeom>
              <a:solidFill>
                <a:schemeClr val="bg1"/>
              </a:solidFill>
              <a:ln w="22225">
                <a:gradFill flip="none" rotWithShape="1">
                  <a:gsLst>
                    <a:gs pos="0">
                      <a:srgbClr val="007A49"/>
                    </a:gs>
                    <a:gs pos="100000">
                      <a:schemeClr val="accent4">
                        <a:lumMod val="40000"/>
                        <a:lumOff val="6000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0" name="任意多边形: 形状 79">
                <a:extLst>
                  <a:ext uri="{FF2B5EF4-FFF2-40B4-BE49-F238E27FC236}">
                    <a16:creationId xmlns:a16="http://schemas.microsoft.com/office/drawing/2014/main" id="{A0DDF8E0-6588-2FC1-18A3-18645F82E7D1}"/>
                  </a:ext>
                </a:extLst>
              </p:cNvPr>
              <p:cNvSpPr/>
              <p:nvPr/>
            </p:nvSpPr>
            <p:spPr>
              <a:xfrm flipV="1">
                <a:off x="1000068" y="1350818"/>
                <a:ext cx="2925752" cy="588226"/>
              </a:xfrm>
              <a:custGeom>
                <a:avLst/>
                <a:gdLst>
                  <a:gd name="connsiteX0" fmla="*/ 0 w 5411090"/>
                  <a:gd name="connsiteY0" fmla="*/ 540326 h 540326"/>
                  <a:gd name="connsiteX1" fmla="*/ 5411090 w 5411090"/>
                  <a:gd name="connsiteY1" fmla="*/ 540326 h 540326"/>
                  <a:gd name="connsiteX2" fmla="*/ 5389298 w 5411090"/>
                  <a:gd name="connsiteY2" fmla="*/ 500176 h 540326"/>
                  <a:gd name="connsiteX3" fmla="*/ 4448579 w 5411090"/>
                  <a:gd name="connsiteY3" fmla="*/ 0 h 540326"/>
                  <a:gd name="connsiteX4" fmla="*/ 962511 w 5411090"/>
                  <a:gd name="connsiteY4" fmla="*/ 0 h 540326"/>
                  <a:gd name="connsiteX5" fmla="*/ 21793 w 5411090"/>
                  <a:gd name="connsiteY5" fmla="*/ 500176 h 54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1090" h="540326">
                    <a:moveTo>
                      <a:pt x="0" y="540326"/>
                    </a:moveTo>
                    <a:lnTo>
                      <a:pt x="5411090" y="540326"/>
                    </a:lnTo>
                    <a:lnTo>
                      <a:pt x="5389298" y="500176"/>
                    </a:lnTo>
                    <a:cubicBezTo>
                      <a:pt x="5185425" y="198406"/>
                      <a:pt x="4840172" y="0"/>
                      <a:pt x="4448579" y="0"/>
                    </a:cubicBezTo>
                    <a:lnTo>
                      <a:pt x="962511" y="0"/>
                    </a:lnTo>
                    <a:cubicBezTo>
                      <a:pt x="570918" y="0"/>
                      <a:pt x="225665" y="198406"/>
                      <a:pt x="21793" y="500176"/>
                    </a:cubicBezTo>
                    <a:close/>
                  </a:path>
                </a:pathLst>
              </a:custGeom>
              <a:gradFill>
                <a:gsLst>
                  <a:gs pos="0">
                    <a:srgbClr val="66AF91"/>
                  </a:gs>
                  <a:gs pos="100000">
                    <a:srgbClr val="007A4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sp>
          <p:nvSpPr>
            <p:cNvPr id="75" name="文本框 74">
              <a:extLst>
                <a:ext uri="{FF2B5EF4-FFF2-40B4-BE49-F238E27FC236}">
                  <a16:creationId xmlns:a16="http://schemas.microsoft.com/office/drawing/2014/main" id="{67D23E03-D041-1FB7-4225-C9B28B827E96}"/>
                </a:ext>
              </a:extLst>
            </p:cNvPr>
            <p:cNvSpPr txBox="1"/>
            <p:nvPr/>
          </p:nvSpPr>
          <p:spPr>
            <a:xfrm>
              <a:off x="1623841" y="1755888"/>
              <a:ext cx="1122139" cy="461665"/>
            </a:xfrm>
            <a:prstGeom prst="rect">
              <a:avLst/>
            </a:prstGeom>
            <a:noFill/>
          </p:spPr>
          <p:txBody>
            <a:bodyPr wrap="none" rtlCol="0">
              <a:spAutoFit/>
            </a:bodyPr>
            <a:lstStyle/>
            <a:p>
              <a:r>
                <a:rPr lang="zh-CN" altLang="en-US" sz="2400" dirty="0">
                  <a:solidFill>
                    <a:schemeClr val="bg1"/>
                  </a:solidFill>
                  <a:latin typeface="思源宋体 CN Heavy" panose="02020900000000000000" pitchFamily="18" charset="-122"/>
                  <a:ea typeface="思源宋体 CN Heavy" panose="02020900000000000000" pitchFamily="18" charset="-122"/>
                </a:rPr>
                <a:t>请输入小标题</a:t>
              </a:r>
            </a:p>
          </p:txBody>
        </p:sp>
      </p:grpSp>
      <p:grpSp>
        <p:nvGrpSpPr>
          <p:cNvPr id="98" name="组合 97">
            <a:extLst>
              <a:ext uri="{FF2B5EF4-FFF2-40B4-BE49-F238E27FC236}">
                <a16:creationId xmlns:a16="http://schemas.microsoft.com/office/drawing/2014/main" id="{73152AE6-3DEC-9C2F-19A6-AC34AABFC5BB}"/>
              </a:ext>
            </a:extLst>
          </p:cNvPr>
          <p:cNvGrpSpPr/>
          <p:nvPr/>
        </p:nvGrpSpPr>
        <p:grpSpPr>
          <a:xfrm>
            <a:off x="6823367" y="2884816"/>
            <a:ext cx="4251033" cy="4215637"/>
            <a:chOff x="1025239" y="1679472"/>
            <a:chExt cx="2348343" cy="4215637"/>
          </a:xfrm>
        </p:grpSpPr>
        <p:grpSp>
          <p:nvGrpSpPr>
            <p:cNvPr id="99" name="组合 98">
              <a:extLst>
                <a:ext uri="{FF2B5EF4-FFF2-40B4-BE49-F238E27FC236}">
                  <a16:creationId xmlns:a16="http://schemas.microsoft.com/office/drawing/2014/main" id="{DAC74061-D804-61AA-0046-766D2F32B83D}"/>
                </a:ext>
              </a:extLst>
            </p:cNvPr>
            <p:cNvGrpSpPr/>
            <p:nvPr/>
          </p:nvGrpSpPr>
          <p:grpSpPr>
            <a:xfrm>
              <a:off x="1025239" y="1679472"/>
              <a:ext cx="2348343" cy="4215637"/>
              <a:chOff x="413431" y="1326182"/>
              <a:chExt cx="4163290" cy="4639400"/>
            </a:xfrm>
          </p:grpSpPr>
          <p:sp>
            <p:nvSpPr>
              <p:cNvPr id="101" name="矩形: 圆顶角 100">
                <a:extLst>
                  <a:ext uri="{FF2B5EF4-FFF2-40B4-BE49-F238E27FC236}">
                    <a16:creationId xmlns:a16="http://schemas.microsoft.com/office/drawing/2014/main" id="{1472B8C0-91C8-64B7-9378-9ED8122CA67D}"/>
                  </a:ext>
                </a:extLst>
              </p:cNvPr>
              <p:cNvSpPr/>
              <p:nvPr/>
            </p:nvSpPr>
            <p:spPr>
              <a:xfrm>
                <a:off x="858982" y="1326182"/>
                <a:ext cx="3276599" cy="381505"/>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圆角 101">
                <a:extLst>
                  <a:ext uri="{FF2B5EF4-FFF2-40B4-BE49-F238E27FC236}">
                    <a16:creationId xmlns:a16="http://schemas.microsoft.com/office/drawing/2014/main" id="{95BFAA8A-AC47-B5BD-EDBD-E1AEC9FE434B}"/>
                  </a:ext>
                </a:extLst>
              </p:cNvPr>
              <p:cNvSpPr/>
              <p:nvPr/>
            </p:nvSpPr>
            <p:spPr>
              <a:xfrm>
                <a:off x="413431" y="1554771"/>
                <a:ext cx="4163290" cy="4410811"/>
              </a:xfrm>
              <a:prstGeom prst="roundRect">
                <a:avLst>
                  <a:gd name="adj" fmla="val 6448"/>
                </a:avLst>
              </a:prstGeom>
              <a:solidFill>
                <a:schemeClr val="bg1"/>
              </a:solidFill>
              <a:ln w="22225">
                <a:gradFill flip="none" rotWithShape="1">
                  <a:gsLst>
                    <a:gs pos="0">
                      <a:srgbClr val="007A49"/>
                    </a:gs>
                    <a:gs pos="100000">
                      <a:schemeClr val="accent4">
                        <a:lumMod val="40000"/>
                        <a:lumOff val="6000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 name="任意多边形: 形状 102">
                <a:extLst>
                  <a:ext uri="{FF2B5EF4-FFF2-40B4-BE49-F238E27FC236}">
                    <a16:creationId xmlns:a16="http://schemas.microsoft.com/office/drawing/2014/main" id="{589A1595-ED6B-5050-9A58-2668B0921CA5}"/>
                  </a:ext>
                </a:extLst>
              </p:cNvPr>
              <p:cNvSpPr/>
              <p:nvPr/>
            </p:nvSpPr>
            <p:spPr>
              <a:xfrm flipV="1">
                <a:off x="1000068" y="1350818"/>
                <a:ext cx="2925752" cy="588226"/>
              </a:xfrm>
              <a:custGeom>
                <a:avLst/>
                <a:gdLst>
                  <a:gd name="connsiteX0" fmla="*/ 0 w 5411090"/>
                  <a:gd name="connsiteY0" fmla="*/ 540326 h 540326"/>
                  <a:gd name="connsiteX1" fmla="*/ 5411090 w 5411090"/>
                  <a:gd name="connsiteY1" fmla="*/ 540326 h 540326"/>
                  <a:gd name="connsiteX2" fmla="*/ 5389298 w 5411090"/>
                  <a:gd name="connsiteY2" fmla="*/ 500176 h 540326"/>
                  <a:gd name="connsiteX3" fmla="*/ 4448579 w 5411090"/>
                  <a:gd name="connsiteY3" fmla="*/ 0 h 540326"/>
                  <a:gd name="connsiteX4" fmla="*/ 962511 w 5411090"/>
                  <a:gd name="connsiteY4" fmla="*/ 0 h 540326"/>
                  <a:gd name="connsiteX5" fmla="*/ 21793 w 5411090"/>
                  <a:gd name="connsiteY5" fmla="*/ 500176 h 54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1090" h="540326">
                    <a:moveTo>
                      <a:pt x="0" y="540326"/>
                    </a:moveTo>
                    <a:lnTo>
                      <a:pt x="5411090" y="540326"/>
                    </a:lnTo>
                    <a:lnTo>
                      <a:pt x="5389298" y="500176"/>
                    </a:lnTo>
                    <a:cubicBezTo>
                      <a:pt x="5185425" y="198406"/>
                      <a:pt x="4840172" y="0"/>
                      <a:pt x="4448579" y="0"/>
                    </a:cubicBezTo>
                    <a:lnTo>
                      <a:pt x="962511" y="0"/>
                    </a:lnTo>
                    <a:cubicBezTo>
                      <a:pt x="570918" y="0"/>
                      <a:pt x="225665" y="198406"/>
                      <a:pt x="21793" y="500176"/>
                    </a:cubicBezTo>
                    <a:close/>
                  </a:path>
                </a:pathLst>
              </a:custGeom>
              <a:gradFill>
                <a:gsLst>
                  <a:gs pos="0">
                    <a:srgbClr val="66AF91"/>
                  </a:gs>
                  <a:gs pos="100000">
                    <a:srgbClr val="007A4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sp>
          <p:nvSpPr>
            <p:cNvPr id="100" name="文本框 99">
              <a:extLst>
                <a:ext uri="{FF2B5EF4-FFF2-40B4-BE49-F238E27FC236}">
                  <a16:creationId xmlns:a16="http://schemas.microsoft.com/office/drawing/2014/main" id="{DF9DE8CB-D58D-C413-E288-354D73A228DC}"/>
                </a:ext>
              </a:extLst>
            </p:cNvPr>
            <p:cNvSpPr txBox="1"/>
            <p:nvPr/>
          </p:nvSpPr>
          <p:spPr>
            <a:xfrm>
              <a:off x="1623841" y="1755888"/>
              <a:ext cx="1122139" cy="461665"/>
            </a:xfrm>
            <a:prstGeom prst="rect">
              <a:avLst/>
            </a:prstGeom>
            <a:noFill/>
          </p:spPr>
          <p:txBody>
            <a:bodyPr wrap="none" rtlCol="0">
              <a:spAutoFit/>
            </a:bodyPr>
            <a:lstStyle/>
            <a:p>
              <a:r>
                <a:rPr lang="zh-CN" altLang="en-US" sz="2400" dirty="0">
                  <a:solidFill>
                    <a:schemeClr val="bg1"/>
                  </a:solidFill>
                  <a:latin typeface="思源宋体 CN Heavy" panose="02020900000000000000" pitchFamily="18" charset="-122"/>
                  <a:ea typeface="思源宋体 CN Heavy" panose="02020900000000000000" pitchFamily="18" charset="-122"/>
                </a:rPr>
                <a:t>请输入小标题</a:t>
              </a:r>
            </a:p>
          </p:txBody>
        </p:sp>
      </p:grpSp>
      <p:grpSp>
        <p:nvGrpSpPr>
          <p:cNvPr id="10" name="组合 9">
            <a:extLst>
              <a:ext uri="{FF2B5EF4-FFF2-40B4-BE49-F238E27FC236}">
                <a16:creationId xmlns:a16="http://schemas.microsoft.com/office/drawing/2014/main" id="{736B84F7-FD05-EBF1-39B3-1724278F7DE7}"/>
              </a:ext>
            </a:extLst>
          </p:cNvPr>
          <p:cNvGrpSpPr/>
          <p:nvPr/>
        </p:nvGrpSpPr>
        <p:grpSpPr>
          <a:xfrm>
            <a:off x="1015685" y="297466"/>
            <a:ext cx="10160631" cy="764600"/>
            <a:chOff x="1101824" y="297466"/>
            <a:chExt cx="10160631" cy="764600"/>
          </a:xfrm>
        </p:grpSpPr>
        <p:grpSp>
          <p:nvGrpSpPr>
            <p:cNvPr id="4" name="组合 3">
              <a:extLst>
                <a:ext uri="{FF2B5EF4-FFF2-40B4-BE49-F238E27FC236}">
                  <a16:creationId xmlns:a16="http://schemas.microsoft.com/office/drawing/2014/main" id="{F26E0D5C-3A53-89A2-8179-EF4DDED77CA0}"/>
                </a:ext>
              </a:extLst>
            </p:cNvPr>
            <p:cNvGrpSpPr/>
            <p:nvPr/>
          </p:nvGrpSpPr>
          <p:grpSpPr>
            <a:xfrm>
              <a:off x="1232452" y="937117"/>
              <a:ext cx="9978887" cy="124949"/>
              <a:chOff x="868964" y="755372"/>
              <a:chExt cx="9978887" cy="124949"/>
            </a:xfrm>
          </p:grpSpPr>
          <p:cxnSp>
            <p:nvCxnSpPr>
              <p:cNvPr id="5" name="直接连接符 4">
                <a:extLst>
                  <a:ext uri="{FF2B5EF4-FFF2-40B4-BE49-F238E27FC236}">
                    <a16:creationId xmlns:a16="http://schemas.microsoft.com/office/drawing/2014/main" id="{7FE3954C-2205-3E4D-07F7-4D9E7E3640B1}"/>
                  </a:ext>
                </a:extLst>
              </p:cNvPr>
              <p:cNvCxnSpPr>
                <a:cxnSpLocks/>
              </p:cNvCxnSpPr>
              <p:nvPr userDrawn="1"/>
            </p:nvCxnSpPr>
            <p:spPr>
              <a:xfrm>
                <a:off x="1050708" y="817848"/>
                <a:ext cx="97971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9D167B28-D034-F5B7-C165-18F1190C9EB8}"/>
                  </a:ext>
                </a:extLst>
              </p:cNvPr>
              <p:cNvSpPr/>
              <p:nvPr userDrawn="1"/>
            </p:nvSpPr>
            <p:spPr>
              <a:xfrm>
                <a:off x="868964" y="755372"/>
                <a:ext cx="1482351" cy="1249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9C7536BC-98DC-0985-F598-70197DEED468}"/>
                </a:ext>
              </a:extLst>
            </p:cNvPr>
            <p:cNvSpPr txBox="1"/>
            <p:nvPr/>
          </p:nvSpPr>
          <p:spPr>
            <a:xfrm>
              <a:off x="1101824" y="397566"/>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8" name="文本框 7">
              <a:extLst>
                <a:ext uri="{FF2B5EF4-FFF2-40B4-BE49-F238E27FC236}">
                  <a16:creationId xmlns:a16="http://schemas.microsoft.com/office/drawing/2014/main" id="{04B0A52F-3B6B-0822-45D9-A08D5CD75C8C}"/>
                </a:ext>
              </a:extLst>
            </p:cNvPr>
            <p:cNvSpPr txBox="1"/>
            <p:nvPr/>
          </p:nvSpPr>
          <p:spPr>
            <a:xfrm>
              <a:off x="3419310" y="538359"/>
              <a:ext cx="1324402" cy="261610"/>
            </a:xfrm>
            <a:prstGeom prst="rect">
              <a:avLst/>
            </a:prstGeom>
            <a:noFill/>
          </p:spPr>
          <p:txBody>
            <a:bodyPr wrap="none" rtlCol="0">
              <a:spAutoFit/>
            </a:bodyPr>
            <a:lstStyle/>
            <a:p>
              <a:r>
                <a:rPr lang="en-US" altLang="zh-CN" sz="1100" dirty="0">
                  <a:solidFill>
                    <a:schemeClr val="tx1">
                      <a:lumMod val="65000"/>
                      <a:lumOff val="35000"/>
                    </a:schemeClr>
                  </a:solidFill>
                  <a:latin typeface="思源宋体 CN Heavy" panose="02020900000000000000" pitchFamily="18" charset="-122"/>
                  <a:ea typeface="思源宋体 CN Heavy" panose="02020900000000000000" pitchFamily="18" charset="-122"/>
                </a:rPr>
                <a:t>Your Title Here</a:t>
              </a:r>
              <a:endParaRPr lang="zh-CN" altLang="en-US" sz="1100" dirty="0">
                <a:solidFill>
                  <a:schemeClr val="tx1">
                    <a:lumMod val="65000"/>
                    <a:lumOff val="35000"/>
                  </a:schemeClr>
                </a:solidFill>
                <a:latin typeface="思源宋体 CN Heavy" panose="02020900000000000000" pitchFamily="18" charset="-122"/>
                <a:ea typeface="思源宋体 CN Heavy" panose="02020900000000000000" pitchFamily="18" charset="-122"/>
              </a:endParaRPr>
            </a:p>
          </p:txBody>
        </p:sp>
        <p:pic>
          <p:nvPicPr>
            <p:cNvPr id="9" name="图片 8">
              <a:extLst>
                <a:ext uri="{FF2B5EF4-FFF2-40B4-BE49-F238E27FC236}">
                  <a16:creationId xmlns:a16="http://schemas.microsoft.com/office/drawing/2014/main" id="{6A752028-37A3-82B5-7A55-176196042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491" y="297466"/>
              <a:ext cx="2011964" cy="562668"/>
            </a:xfrm>
            <a:prstGeom prst="rect">
              <a:avLst/>
            </a:prstGeom>
          </p:spPr>
        </p:pic>
      </p:grpSp>
      <p:grpSp>
        <p:nvGrpSpPr>
          <p:cNvPr id="2" name="组合 1">
            <a:extLst>
              <a:ext uri="{FF2B5EF4-FFF2-40B4-BE49-F238E27FC236}">
                <a16:creationId xmlns:a16="http://schemas.microsoft.com/office/drawing/2014/main" id="{2AD0975A-EA02-8A4E-F1FB-595B469DC973}"/>
              </a:ext>
            </a:extLst>
          </p:cNvPr>
          <p:cNvGrpSpPr/>
          <p:nvPr/>
        </p:nvGrpSpPr>
        <p:grpSpPr>
          <a:xfrm>
            <a:off x="-66612" y="5573497"/>
            <a:ext cx="12309411" cy="1297204"/>
            <a:chOff x="-66612" y="5573497"/>
            <a:chExt cx="12309411" cy="1297204"/>
          </a:xfrm>
        </p:grpSpPr>
        <p:grpSp>
          <p:nvGrpSpPr>
            <p:cNvPr id="3" name="组合 2">
              <a:extLst>
                <a:ext uri="{FF2B5EF4-FFF2-40B4-BE49-F238E27FC236}">
                  <a16:creationId xmlns:a16="http://schemas.microsoft.com/office/drawing/2014/main" id="{51AC39D5-A0B0-7ACF-20F5-807ECFEAF6DB}"/>
                </a:ext>
              </a:extLst>
            </p:cNvPr>
            <p:cNvGrpSpPr/>
            <p:nvPr/>
          </p:nvGrpSpPr>
          <p:grpSpPr>
            <a:xfrm>
              <a:off x="-66612" y="5873961"/>
              <a:ext cx="6670611" cy="996740"/>
              <a:chOff x="-34290" y="5962728"/>
              <a:chExt cx="6638289" cy="907972"/>
            </a:xfrm>
          </p:grpSpPr>
          <p:sp>
            <p:nvSpPr>
              <p:cNvPr id="15" name="任意多边形: 形状 14">
                <a:extLst>
                  <a:ext uri="{FF2B5EF4-FFF2-40B4-BE49-F238E27FC236}">
                    <a16:creationId xmlns:a16="http://schemas.microsoft.com/office/drawing/2014/main" id="{0486AA9A-B3F8-09F4-03E4-D0CD09CB4D0D}"/>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形状 15">
                <a:extLst>
                  <a:ext uri="{FF2B5EF4-FFF2-40B4-BE49-F238E27FC236}">
                    <a16:creationId xmlns:a16="http://schemas.microsoft.com/office/drawing/2014/main" id="{660D0BC4-6EAC-A748-BEF5-9E3E4726A275}"/>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1" name="组合 10">
              <a:extLst>
                <a:ext uri="{FF2B5EF4-FFF2-40B4-BE49-F238E27FC236}">
                  <a16:creationId xmlns:a16="http://schemas.microsoft.com/office/drawing/2014/main" id="{E4E09C19-DC34-BC59-E99B-B49C2AB12EBE}"/>
                </a:ext>
              </a:extLst>
            </p:cNvPr>
            <p:cNvGrpSpPr/>
            <p:nvPr/>
          </p:nvGrpSpPr>
          <p:grpSpPr>
            <a:xfrm flipH="1">
              <a:off x="5572188" y="5873372"/>
              <a:ext cx="6670611" cy="996740"/>
              <a:chOff x="-34290" y="5962728"/>
              <a:chExt cx="6638289" cy="907972"/>
            </a:xfrm>
          </p:grpSpPr>
          <p:sp>
            <p:nvSpPr>
              <p:cNvPr id="13" name="任意多边形: 形状 12">
                <a:extLst>
                  <a:ext uri="{FF2B5EF4-FFF2-40B4-BE49-F238E27FC236}">
                    <a16:creationId xmlns:a16="http://schemas.microsoft.com/office/drawing/2014/main" id="{4F01A4F4-F10D-E8AF-1059-445C1D05E5D1}"/>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a:extLst>
                  <a:ext uri="{FF2B5EF4-FFF2-40B4-BE49-F238E27FC236}">
                    <a16:creationId xmlns:a16="http://schemas.microsoft.com/office/drawing/2014/main" id="{5AAC4AC4-959A-5938-6FC7-7ABC0B979FDA}"/>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2" name="图片 11">
              <a:extLst>
                <a:ext uri="{FF2B5EF4-FFF2-40B4-BE49-F238E27FC236}">
                  <a16:creationId xmlns:a16="http://schemas.microsoft.com/office/drawing/2014/main" id="{A9110978-15F3-E798-65BE-2DDE217C9B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17273" y="5573497"/>
              <a:ext cx="5957455" cy="1284503"/>
            </a:xfrm>
            <a:prstGeom prst="rect">
              <a:avLst/>
            </a:prstGeom>
          </p:spPr>
        </p:pic>
      </p:grpSp>
      <p:pic>
        <p:nvPicPr>
          <p:cNvPr id="49" name="图片 48">
            <a:extLst>
              <a:ext uri="{FF2B5EF4-FFF2-40B4-BE49-F238E27FC236}">
                <a16:creationId xmlns:a16="http://schemas.microsoft.com/office/drawing/2014/main" id="{8FCC0B15-F227-309A-892C-D268066D9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673" y="4492336"/>
            <a:ext cx="619991" cy="619991"/>
          </a:xfrm>
          <a:prstGeom prst="rect">
            <a:avLst/>
          </a:prstGeom>
        </p:spPr>
      </p:pic>
      <p:grpSp>
        <p:nvGrpSpPr>
          <p:cNvPr id="61" name="组合 60">
            <a:extLst>
              <a:ext uri="{FF2B5EF4-FFF2-40B4-BE49-F238E27FC236}">
                <a16:creationId xmlns:a16="http://schemas.microsoft.com/office/drawing/2014/main" id="{4B3DEEB6-39E7-E91C-63B2-CC5CC9E0DA81}"/>
              </a:ext>
            </a:extLst>
          </p:cNvPr>
          <p:cNvGrpSpPr/>
          <p:nvPr/>
        </p:nvGrpSpPr>
        <p:grpSpPr>
          <a:xfrm>
            <a:off x="0" y="1283661"/>
            <a:ext cx="12192000" cy="1494836"/>
            <a:chOff x="0" y="1283661"/>
            <a:chExt cx="12192000" cy="1494836"/>
          </a:xfrm>
        </p:grpSpPr>
        <p:sp>
          <p:nvSpPr>
            <p:cNvPr id="60" name="任意多边形: 形状 59">
              <a:extLst>
                <a:ext uri="{FF2B5EF4-FFF2-40B4-BE49-F238E27FC236}">
                  <a16:creationId xmlns:a16="http://schemas.microsoft.com/office/drawing/2014/main" id="{4E6A8C9B-58E5-2D5F-2DDB-C2748FD8DFA2}"/>
                </a:ext>
              </a:extLst>
            </p:cNvPr>
            <p:cNvSpPr/>
            <p:nvPr/>
          </p:nvSpPr>
          <p:spPr>
            <a:xfrm>
              <a:off x="0" y="1285875"/>
              <a:ext cx="12192000" cy="1492622"/>
            </a:xfrm>
            <a:custGeom>
              <a:avLst/>
              <a:gdLst>
                <a:gd name="connsiteX0" fmla="*/ 0 w 12192000"/>
                <a:gd name="connsiteY0" fmla="*/ 0 h 1492622"/>
                <a:gd name="connsiteX1" fmla="*/ 11606185 w 12192000"/>
                <a:gd name="connsiteY1" fmla="*/ 0 h 1492622"/>
                <a:gd name="connsiteX2" fmla="*/ 12180098 w 12192000"/>
                <a:gd name="connsiteY2" fmla="*/ 477997 h 1492622"/>
                <a:gd name="connsiteX3" fmla="*/ 12184126 w 12192000"/>
                <a:gd name="connsiteY3" fmla="*/ 518827 h 1492622"/>
                <a:gd name="connsiteX4" fmla="*/ 12191999 w 12192000"/>
                <a:gd name="connsiteY4" fmla="*/ 518827 h 1492622"/>
                <a:gd name="connsiteX5" fmla="*/ 12191999 w 12192000"/>
                <a:gd name="connsiteY5" fmla="*/ 598633 h 1492622"/>
                <a:gd name="connsiteX6" fmla="*/ 12192000 w 12192000"/>
                <a:gd name="connsiteY6" fmla="*/ 598645 h 1492622"/>
                <a:gd name="connsiteX7" fmla="*/ 12191999 w 12192000"/>
                <a:gd name="connsiteY7" fmla="*/ 598657 h 1492622"/>
                <a:gd name="connsiteX8" fmla="*/ 12191999 w 12192000"/>
                <a:gd name="connsiteY8" fmla="*/ 1492622 h 1492622"/>
                <a:gd name="connsiteX9" fmla="*/ 0 w 12192000"/>
                <a:gd name="connsiteY9" fmla="*/ 1492622 h 149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92622">
                  <a:moveTo>
                    <a:pt x="0" y="0"/>
                  </a:moveTo>
                  <a:lnTo>
                    <a:pt x="11606185" y="0"/>
                  </a:lnTo>
                  <a:cubicBezTo>
                    <a:pt x="11889280" y="0"/>
                    <a:pt x="12125473" y="205205"/>
                    <a:pt x="12180098" y="477997"/>
                  </a:cubicBezTo>
                  <a:lnTo>
                    <a:pt x="12184126" y="518827"/>
                  </a:lnTo>
                  <a:lnTo>
                    <a:pt x="12191999" y="518827"/>
                  </a:lnTo>
                  <a:lnTo>
                    <a:pt x="12191999" y="598633"/>
                  </a:lnTo>
                  <a:lnTo>
                    <a:pt x="12192000" y="598645"/>
                  </a:lnTo>
                  <a:lnTo>
                    <a:pt x="12191999" y="598657"/>
                  </a:lnTo>
                  <a:lnTo>
                    <a:pt x="12191999" y="1492622"/>
                  </a:lnTo>
                  <a:lnTo>
                    <a:pt x="0" y="1492622"/>
                  </a:lnTo>
                  <a:close/>
                </a:path>
              </a:pathLst>
            </a:custGeom>
            <a:gradFill>
              <a:gsLst>
                <a:gs pos="0">
                  <a:srgbClr val="007A49">
                    <a:alpha val="86000"/>
                  </a:srgbClr>
                </a:gs>
                <a:gs pos="100000">
                  <a:srgbClr val="007A49"/>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55" name="任意多边形: 形状 54">
              <a:extLst>
                <a:ext uri="{FF2B5EF4-FFF2-40B4-BE49-F238E27FC236}">
                  <a16:creationId xmlns:a16="http://schemas.microsoft.com/office/drawing/2014/main" id="{D615B516-BA39-A149-9363-582E0679CD0E}"/>
                </a:ext>
              </a:extLst>
            </p:cNvPr>
            <p:cNvSpPr/>
            <p:nvPr/>
          </p:nvSpPr>
          <p:spPr>
            <a:xfrm>
              <a:off x="6601385" y="1283661"/>
              <a:ext cx="5590615" cy="1492622"/>
            </a:xfrm>
            <a:custGeom>
              <a:avLst/>
              <a:gdLst>
                <a:gd name="connsiteX0" fmla="*/ 0 w 5590615"/>
                <a:gd name="connsiteY0" fmla="*/ 0 h 1492622"/>
                <a:gd name="connsiteX1" fmla="*/ 5004800 w 5590615"/>
                <a:gd name="connsiteY1" fmla="*/ 0 h 1492622"/>
                <a:gd name="connsiteX2" fmla="*/ 5578713 w 5590615"/>
                <a:gd name="connsiteY2" fmla="*/ 477997 h 1492622"/>
                <a:gd name="connsiteX3" fmla="*/ 5582741 w 5590615"/>
                <a:gd name="connsiteY3" fmla="*/ 518827 h 1492622"/>
                <a:gd name="connsiteX4" fmla="*/ 5590614 w 5590615"/>
                <a:gd name="connsiteY4" fmla="*/ 518827 h 1492622"/>
                <a:gd name="connsiteX5" fmla="*/ 5590614 w 5590615"/>
                <a:gd name="connsiteY5" fmla="*/ 598633 h 1492622"/>
                <a:gd name="connsiteX6" fmla="*/ 5590615 w 5590615"/>
                <a:gd name="connsiteY6" fmla="*/ 598645 h 1492622"/>
                <a:gd name="connsiteX7" fmla="*/ 5590614 w 5590615"/>
                <a:gd name="connsiteY7" fmla="*/ 598657 h 1492622"/>
                <a:gd name="connsiteX8" fmla="*/ 5590614 w 5590615"/>
                <a:gd name="connsiteY8" fmla="*/ 1492622 h 1492622"/>
                <a:gd name="connsiteX9" fmla="*/ 0 w 5590615"/>
                <a:gd name="connsiteY9" fmla="*/ 1492622 h 149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0615" h="1492622">
                  <a:moveTo>
                    <a:pt x="0" y="0"/>
                  </a:moveTo>
                  <a:lnTo>
                    <a:pt x="5004800" y="0"/>
                  </a:lnTo>
                  <a:cubicBezTo>
                    <a:pt x="5287895" y="0"/>
                    <a:pt x="5524088" y="205205"/>
                    <a:pt x="5578713" y="477997"/>
                  </a:cubicBezTo>
                  <a:lnTo>
                    <a:pt x="5582741" y="518827"/>
                  </a:lnTo>
                  <a:lnTo>
                    <a:pt x="5590614" y="518827"/>
                  </a:lnTo>
                  <a:lnTo>
                    <a:pt x="5590614" y="598633"/>
                  </a:lnTo>
                  <a:lnTo>
                    <a:pt x="5590615" y="598645"/>
                  </a:lnTo>
                  <a:lnTo>
                    <a:pt x="5590614" y="598657"/>
                  </a:lnTo>
                  <a:lnTo>
                    <a:pt x="5590614" y="1492622"/>
                  </a:lnTo>
                  <a:lnTo>
                    <a:pt x="0" y="1492622"/>
                  </a:lnTo>
                  <a:close/>
                </a:path>
              </a:pathLst>
            </a:custGeom>
            <a:blipFill dpi="0" rotWithShape="1">
              <a:blip r:embed="rId5">
                <a:alphaModFix amt="56000"/>
                <a:extLst>
                  <a:ext uri="{96DAC541-7B7A-43D3-8B79-37D633B846F1}">
                    <asvg:svgBlip xmlns:asvg="http://schemas.microsoft.com/office/drawing/2016/SVG/main" r:embed="rId6"/>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62" name="文本框 61">
            <a:extLst>
              <a:ext uri="{FF2B5EF4-FFF2-40B4-BE49-F238E27FC236}">
                <a16:creationId xmlns:a16="http://schemas.microsoft.com/office/drawing/2014/main" id="{9A2D8128-47A6-024C-5BDF-4D99F161C113}"/>
              </a:ext>
            </a:extLst>
          </p:cNvPr>
          <p:cNvSpPr txBox="1"/>
          <p:nvPr/>
        </p:nvSpPr>
        <p:spPr>
          <a:xfrm>
            <a:off x="315751" y="1369482"/>
            <a:ext cx="1774845" cy="523220"/>
          </a:xfrm>
          <a:prstGeom prst="rect">
            <a:avLst/>
          </a:prstGeom>
          <a:noFill/>
        </p:spPr>
        <p:txBody>
          <a:bodyPr wrap="none" rtlCol="0">
            <a:spAutoFit/>
          </a:bodyPr>
          <a:lstStyle/>
          <a:p>
            <a:r>
              <a:rPr lang="zh-CN" altLang="en-US" sz="2800" spc="300" dirty="0">
                <a:solidFill>
                  <a:schemeClr val="bg1"/>
                </a:solidFill>
                <a:latin typeface="思源宋体 CN Heavy" panose="02020900000000000000" pitchFamily="18" charset="-122"/>
                <a:ea typeface="思源宋体 CN Heavy" panose="02020900000000000000" pitchFamily="18" charset="-122"/>
              </a:rPr>
              <a:t>设置数据</a:t>
            </a:r>
          </a:p>
        </p:txBody>
      </p:sp>
      <p:sp>
        <p:nvSpPr>
          <p:cNvPr id="63" name="矩形: 圆角 62">
            <a:extLst>
              <a:ext uri="{FF2B5EF4-FFF2-40B4-BE49-F238E27FC236}">
                <a16:creationId xmlns:a16="http://schemas.microsoft.com/office/drawing/2014/main" id="{E5C93891-3AAF-B8C8-A2CC-1EDCBE2EE2A9}"/>
              </a:ext>
            </a:extLst>
          </p:cNvPr>
          <p:cNvSpPr/>
          <p:nvPr/>
        </p:nvSpPr>
        <p:spPr>
          <a:xfrm>
            <a:off x="295620" y="1940377"/>
            <a:ext cx="1742730" cy="332923"/>
          </a:xfrm>
          <a:prstGeom prst="roundRect">
            <a:avLst>
              <a:gd name="adj" fmla="val 50000"/>
            </a:avLst>
          </a:prstGeom>
          <a:gradFill>
            <a:gsLst>
              <a:gs pos="0">
                <a:srgbClr val="C6F8B2"/>
              </a:gs>
              <a:gs pos="84000">
                <a:srgbClr val="007A49"/>
              </a:gs>
            </a:gsLst>
            <a:lin ang="10800000" scaled="0"/>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4" name="矩形: 圆角 63">
            <a:extLst>
              <a:ext uri="{FF2B5EF4-FFF2-40B4-BE49-F238E27FC236}">
                <a16:creationId xmlns:a16="http://schemas.microsoft.com/office/drawing/2014/main" id="{FEB7C1E5-2C53-6533-F826-832A4130858E}"/>
              </a:ext>
            </a:extLst>
          </p:cNvPr>
          <p:cNvSpPr/>
          <p:nvPr/>
        </p:nvSpPr>
        <p:spPr>
          <a:xfrm>
            <a:off x="295620" y="2365827"/>
            <a:ext cx="1742730" cy="332923"/>
          </a:xfrm>
          <a:prstGeom prst="roundRect">
            <a:avLst>
              <a:gd name="adj" fmla="val 50000"/>
            </a:avLst>
          </a:prstGeom>
          <a:gradFill>
            <a:gsLst>
              <a:gs pos="0">
                <a:srgbClr val="C6F8B2"/>
              </a:gs>
              <a:gs pos="84000">
                <a:srgbClr val="007A49"/>
              </a:gs>
            </a:gsLst>
            <a:lin ang="10800000" scaled="0"/>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文本框 64">
            <a:extLst>
              <a:ext uri="{FF2B5EF4-FFF2-40B4-BE49-F238E27FC236}">
                <a16:creationId xmlns:a16="http://schemas.microsoft.com/office/drawing/2014/main" id="{4ED3715F-4D5E-9F91-1978-B5FF99079B5A}"/>
              </a:ext>
            </a:extLst>
          </p:cNvPr>
          <p:cNvSpPr txBox="1"/>
          <p:nvPr/>
        </p:nvSpPr>
        <p:spPr>
          <a:xfrm>
            <a:off x="2284251" y="1477432"/>
            <a:ext cx="3416320" cy="369332"/>
          </a:xfrm>
          <a:prstGeom prst="rect">
            <a:avLst/>
          </a:prstGeom>
          <a:noFill/>
        </p:spPr>
        <p:txBody>
          <a:bodyPr wrap="none" rtlCol="0">
            <a:spAutoFit/>
          </a:bodyPr>
          <a:lstStyle/>
          <a:p>
            <a:r>
              <a:rPr lang="zh-CN" altLang="en-US" spc="300" dirty="0">
                <a:solidFill>
                  <a:schemeClr val="bg1"/>
                </a:solidFill>
                <a:latin typeface="思源宋体 CN Heavy" panose="02020900000000000000" pitchFamily="18" charset="-122"/>
                <a:ea typeface="思源宋体 CN Heavy" panose="02020900000000000000" pitchFamily="18" charset="-122"/>
              </a:rPr>
              <a:t>请输入与此数据有关的描述</a:t>
            </a:r>
          </a:p>
        </p:txBody>
      </p:sp>
      <p:sp>
        <p:nvSpPr>
          <p:cNvPr id="66" name="文本框 65">
            <a:extLst>
              <a:ext uri="{FF2B5EF4-FFF2-40B4-BE49-F238E27FC236}">
                <a16:creationId xmlns:a16="http://schemas.microsoft.com/office/drawing/2014/main" id="{9A9FA014-787A-9179-D48F-C0A95CC62C32}"/>
              </a:ext>
            </a:extLst>
          </p:cNvPr>
          <p:cNvSpPr txBox="1"/>
          <p:nvPr/>
        </p:nvSpPr>
        <p:spPr>
          <a:xfrm>
            <a:off x="2290601" y="1921932"/>
            <a:ext cx="5724644" cy="646331"/>
          </a:xfrm>
          <a:prstGeom prst="rect">
            <a:avLst/>
          </a:prstGeom>
          <a:noFill/>
        </p:spPr>
        <p:txBody>
          <a:bodyPr wrap="none" rtlCol="0">
            <a:spAutoFit/>
          </a:bodyPr>
          <a:lstStyle/>
          <a:p>
            <a:r>
              <a:rPr lang="zh-CN" altLang="en-US" dirty="0">
                <a:solidFill>
                  <a:schemeClr val="bg1"/>
                </a:solidFill>
                <a:latin typeface="+mn-ea"/>
              </a:rPr>
              <a:t>请输入与此数据有关的描述请输入与此数据有关的描述</a:t>
            </a:r>
          </a:p>
          <a:p>
            <a:endParaRPr lang="zh-CN" altLang="en-US" dirty="0">
              <a:solidFill>
                <a:schemeClr val="bg1"/>
              </a:solidFill>
              <a:latin typeface="+mn-ea"/>
            </a:endParaRPr>
          </a:p>
        </p:txBody>
      </p:sp>
      <p:sp>
        <p:nvSpPr>
          <p:cNvPr id="67" name="文本框 66">
            <a:extLst>
              <a:ext uri="{FF2B5EF4-FFF2-40B4-BE49-F238E27FC236}">
                <a16:creationId xmlns:a16="http://schemas.microsoft.com/office/drawing/2014/main" id="{6BD61D15-8E88-509D-0E94-4A57763C8ECD}"/>
              </a:ext>
            </a:extLst>
          </p:cNvPr>
          <p:cNvSpPr txBox="1"/>
          <p:nvPr/>
        </p:nvSpPr>
        <p:spPr>
          <a:xfrm>
            <a:off x="2290601" y="2334682"/>
            <a:ext cx="5724644" cy="646331"/>
          </a:xfrm>
          <a:prstGeom prst="rect">
            <a:avLst/>
          </a:prstGeom>
          <a:noFill/>
        </p:spPr>
        <p:txBody>
          <a:bodyPr wrap="none" rtlCol="0">
            <a:spAutoFit/>
          </a:bodyPr>
          <a:lstStyle/>
          <a:p>
            <a:r>
              <a:rPr lang="zh-CN" altLang="en-US" dirty="0">
                <a:solidFill>
                  <a:schemeClr val="bg1"/>
                </a:solidFill>
                <a:latin typeface="+mn-ea"/>
              </a:rPr>
              <a:t>请输入与此数据有关的描述请输入与此数据有关的描述</a:t>
            </a:r>
          </a:p>
          <a:p>
            <a:endParaRPr lang="zh-CN" altLang="en-US" dirty="0">
              <a:solidFill>
                <a:schemeClr val="bg1"/>
              </a:solidFill>
              <a:latin typeface="+mn-ea"/>
            </a:endParaRPr>
          </a:p>
        </p:txBody>
      </p:sp>
      <p:sp>
        <p:nvSpPr>
          <p:cNvPr id="68" name="文本框 67">
            <a:extLst>
              <a:ext uri="{FF2B5EF4-FFF2-40B4-BE49-F238E27FC236}">
                <a16:creationId xmlns:a16="http://schemas.microsoft.com/office/drawing/2014/main" id="{083B9A9A-D65F-6AC0-33A8-8A0211041281}"/>
              </a:ext>
            </a:extLst>
          </p:cNvPr>
          <p:cNvSpPr txBox="1"/>
          <p:nvPr/>
        </p:nvSpPr>
        <p:spPr>
          <a:xfrm>
            <a:off x="696751" y="1921932"/>
            <a:ext cx="1261884" cy="369332"/>
          </a:xfrm>
          <a:prstGeom prst="rect">
            <a:avLst/>
          </a:prstGeom>
          <a:noFill/>
        </p:spPr>
        <p:txBody>
          <a:bodyPr wrap="none" rtlCol="0">
            <a:spAutoFit/>
          </a:bodyPr>
          <a:lstStyle/>
          <a:p>
            <a:r>
              <a:rPr lang="zh-CN" altLang="en-US" spc="300" dirty="0">
                <a:solidFill>
                  <a:schemeClr val="bg1"/>
                </a:solidFill>
                <a:latin typeface="思源宋体 CN Heavy" panose="02020900000000000000" pitchFamily="18" charset="-122"/>
                <a:ea typeface="思源宋体 CN Heavy" panose="02020900000000000000" pitchFamily="18" charset="-122"/>
              </a:rPr>
              <a:t>文本描述</a:t>
            </a:r>
          </a:p>
        </p:txBody>
      </p:sp>
      <p:sp>
        <p:nvSpPr>
          <p:cNvPr id="69" name="文本框 68">
            <a:extLst>
              <a:ext uri="{FF2B5EF4-FFF2-40B4-BE49-F238E27FC236}">
                <a16:creationId xmlns:a16="http://schemas.microsoft.com/office/drawing/2014/main" id="{391E163B-58F0-49EB-69A2-9CFD855C4A3C}"/>
              </a:ext>
            </a:extLst>
          </p:cNvPr>
          <p:cNvSpPr txBox="1"/>
          <p:nvPr/>
        </p:nvSpPr>
        <p:spPr>
          <a:xfrm>
            <a:off x="690401" y="2360082"/>
            <a:ext cx="1261884" cy="369332"/>
          </a:xfrm>
          <a:prstGeom prst="rect">
            <a:avLst/>
          </a:prstGeom>
          <a:noFill/>
        </p:spPr>
        <p:txBody>
          <a:bodyPr wrap="none" rtlCol="0">
            <a:spAutoFit/>
          </a:bodyPr>
          <a:lstStyle/>
          <a:p>
            <a:r>
              <a:rPr lang="zh-CN" altLang="en-US" spc="300" dirty="0">
                <a:solidFill>
                  <a:schemeClr val="bg1"/>
                </a:solidFill>
                <a:latin typeface="思源宋体 CN Heavy" panose="02020900000000000000" pitchFamily="18" charset="-122"/>
                <a:ea typeface="思源宋体 CN Heavy" panose="02020900000000000000" pitchFamily="18" charset="-122"/>
              </a:rPr>
              <a:t>文本描述</a:t>
            </a:r>
          </a:p>
        </p:txBody>
      </p:sp>
      <p:pic>
        <p:nvPicPr>
          <p:cNvPr id="71" name="图片 70">
            <a:extLst>
              <a:ext uri="{FF2B5EF4-FFF2-40B4-BE49-F238E27FC236}">
                <a16:creationId xmlns:a16="http://schemas.microsoft.com/office/drawing/2014/main" id="{CBB7C740-D4BA-7A27-902E-80D61E80E6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00050" y="1930400"/>
            <a:ext cx="361950" cy="361950"/>
          </a:xfrm>
          <a:prstGeom prst="rect">
            <a:avLst/>
          </a:prstGeom>
        </p:spPr>
      </p:pic>
      <p:pic>
        <p:nvPicPr>
          <p:cNvPr id="72" name="图片 71">
            <a:extLst>
              <a:ext uri="{FF2B5EF4-FFF2-40B4-BE49-F238E27FC236}">
                <a16:creationId xmlns:a16="http://schemas.microsoft.com/office/drawing/2014/main" id="{860BD203-DCEE-BA40-0C63-5C23BE1259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00050" y="2368550"/>
            <a:ext cx="361950" cy="361950"/>
          </a:xfrm>
          <a:prstGeom prst="rect">
            <a:avLst/>
          </a:prstGeom>
        </p:spPr>
      </p:pic>
      <p:graphicFrame>
        <p:nvGraphicFramePr>
          <p:cNvPr id="106" name="图表 105">
            <a:extLst>
              <a:ext uri="{FF2B5EF4-FFF2-40B4-BE49-F238E27FC236}">
                <a16:creationId xmlns:a16="http://schemas.microsoft.com/office/drawing/2014/main" id="{07CABBDB-C6BF-8A16-A3A8-0B99924F4F89}"/>
              </a:ext>
            </a:extLst>
          </p:cNvPr>
          <p:cNvGraphicFramePr/>
          <p:nvPr>
            <p:extLst>
              <p:ext uri="{D42A27DB-BD31-4B8C-83A1-F6EECF244321}">
                <p14:modId xmlns:p14="http://schemas.microsoft.com/office/powerpoint/2010/main" val="1091879038"/>
              </p:ext>
            </p:extLst>
          </p:nvPr>
        </p:nvGraphicFramePr>
        <p:xfrm>
          <a:off x="1346200" y="3634317"/>
          <a:ext cx="3746500" cy="303953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0" name="图表 109">
            <a:extLst>
              <a:ext uri="{FF2B5EF4-FFF2-40B4-BE49-F238E27FC236}">
                <a16:creationId xmlns:a16="http://schemas.microsoft.com/office/drawing/2014/main" id="{87C8F19F-ABDF-DAC0-098A-01A161274E90}"/>
              </a:ext>
            </a:extLst>
          </p:cNvPr>
          <p:cNvGraphicFramePr/>
          <p:nvPr>
            <p:extLst>
              <p:ext uri="{D42A27DB-BD31-4B8C-83A1-F6EECF244321}">
                <p14:modId xmlns:p14="http://schemas.microsoft.com/office/powerpoint/2010/main" val="1689815854"/>
              </p:ext>
            </p:extLst>
          </p:nvPr>
        </p:nvGraphicFramePr>
        <p:xfrm>
          <a:off x="7010400" y="3625850"/>
          <a:ext cx="4057650" cy="267335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16610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736B84F7-FD05-EBF1-39B3-1724278F7DE7}"/>
              </a:ext>
            </a:extLst>
          </p:cNvPr>
          <p:cNvGrpSpPr/>
          <p:nvPr/>
        </p:nvGrpSpPr>
        <p:grpSpPr>
          <a:xfrm>
            <a:off x="1015685" y="297466"/>
            <a:ext cx="10160631" cy="764600"/>
            <a:chOff x="1101824" y="297466"/>
            <a:chExt cx="10160631" cy="764600"/>
          </a:xfrm>
        </p:grpSpPr>
        <p:grpSp>
          <p:nvGrpSpPr>
            <p:cNvPr id="4" name="组合 3">
              <a:extLst>
                <a:ext uri="{FF2B5EF4-FFF2-40B4-BE49-F238E27FC236}">
                  <a16:creationId xmlns:a16="http://schemas.microsoft.com/office/drawing/2014/main" id="{F26E0D5C-3A53-89A2-8179-EF4DDED77CA0}"/>
                </a:ext>
              </a:extLst>
            </p:cNvPr>
            <p:cNvGrpSpPr/>
            <p:nvPr/>
          </p:nvGrpSpPr>
          <p:grpSpPr>
            <a:xfrm>
              <a:off x="1232452" y="937117"/>
              <a:ext cx="9978887" cy="124949"/>
              <a:chOff x="868964" y="755372"/>
              <a:chExt cx="9978887" cy="124949"/>
            </a:xfrm>
          </p:grpSpPr>
          <p:cxnSp>
            <p:nvCxnSpPr>
              <p:cNvPr id="5" name="直接连接符 4">
                <a:extLst>
                  <a:ext uri="{FF2B5EF4-FFF2-40B4-BE49-F238E27FC236}">
                    <a16:creationId xmlns:a16="http://schemas.microsoft.com/office/drawing/2014/main" id="{7FE3954C-2205-3E4D-07F7-4D9E7E3640B1}"/>
                  </a:ext>
                </a:extLst>
              </p:cNvPr>
              <p:cNvCxnSpPr>
                <a:cxnSpLocks/>
              </p:cNvCxnSpPr>
              <p:nvPr userDrawn="1"/>
            </p:nvCxnSpPr>
            <p:spPr>
              <a:xfrm>
                <a:off x="1050708" y="817848"/>
                <a:ext cx="97971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9D167B28-D034-F5B7-C165-18F1190C9EB8}"/>
                  </a:ext>
                </a:extLst>
              </p:cNvPr>
              <p:cNvSpPr/>
              <p:nvPr userDrawn="1"/>
            </p:nvSpPr>
            <p:spPr>
              <a:xfrm>
                <a:off x="868964" y="755372"/>
                <a:ext cx="1482351" cy="1249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9C7536BC-98DC-0985-F598-70197DEED468}"/>
                </a:ext>
              </a:extLst>
            </p:cNvPr>
            <p:cNvSpPr txBox="1"/>
            <p:nvPr/>
          </p:nvSpPr>
          <p:spPr>
            <a:xfrm>
              <a:off x="1101824" y="397566"/>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8" name="文本框 7">
              <a:extLst>
                <a:ext uri="{FF2B5EF4-FFF2-40B4-BE49-F238E27FC236}">
                  <a16:creationId xmlns:a16="http://schemas.microsoft.com/office/drawing/2014/main" id="{04B0A52F-3B6B-0822-45D9-A08D5CD75C8C}"/>
                </a:ext>
              </a:extLst>
            </p:cNvPr>
            <p:cNvSpPr txBox="1"/>
            <p:nvPr/>
          </p:nvSpPr>
          <p:spPr>
            <a:xfrm>
              <a:off x="3419310" y="538359"/>
              <a:ext cx="1324402" cy="261610"/>
            </a:xfrm>
            <a:prstGeom prst="rect">
              <a:avLst/>
            </a:prstGeom>
            <a:noFill/>
          </p:spPr>
          <p:txBody>
            <a:bodyPr wrap="none" rtlCol="0">
              <a:spAutoFit/>
            </a:bodyPr>
            <a:lstStyle/>
            <a:p>
              <a:r>
                <a:rPr lang="en-US" altLang="zh-CN" sz="1100" dirty="0">
                  <a:solidFill>
                    <a:schemeClr val="tx1">
                      <a:lumMod val="65000"/>
                      <a:lumOff val="35000"/>
                    </a:schemeClr>
                  </a:solidFill>
                  <a:latin typeface="思源宋体 CN Heavy" panose="02020900000000000000" pitchFamily="18" charset="-122"/>
                  <a:ea typeface="思源宋体 CN Heavy" panose="02020900000000000000" pitchFamily="18" charset="-122"/>
                </a:rPr>
                <a:t>Your Title Here</a:t>
              </a:r>
              <a:endParaRPr lang="zh-CN" altLang="en-US" sz="1100" dirty="0">
                <a:solidFill>
                  <a:schemeClr val="tx1">
                    <a:lumMod val="65000"/>
                    <a:lumOff val="35000"/>
                  </a:schemeClr>
                </a:solidFill>
                <a:latin typeface="思源宋体 CN Heavy" panose="02020900000000000000" pitchFamily="18" charset="-122"/>
                <a:ea typeface="思源宋体 CN Heavy" panose="02020900000000000000" pitchFamily="18" charset="-122"/>
              </a:endParaRPr>
            </a:p>
          </p:txBody>
        </p:sp>
        <p:pic>
          <p:nvPicPr>
            <p:cNvPr id="9" name="图片 8">
              <a:extLst>
                <a:ext uri="{FF2B5EF4-FFF2-40B4-BE49-F238E27FC236}">
                  <a16:creationId xmlns:a16="http://schemas.microsoft.com/office/drawing/2014/main" id="{6A752028-37A3-82B5-7A55-176196042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491" y="297466"/>
              <a:ext cx="2011964" cy="562668"/>
            </a:xfrm>
            <a:prstGeom prst="rect">
              <a:avLst/>
            </a:prstGeom>
          </p:spPr>
        </p:pic>
      </p:grpSp>
      <p:grpSp>
        <p:nvGrpSpPr>
          <p:cNvPr id="2" name="组合 1">
            <a:extLst>
              <a:ext uri="{FF2B5EF4-FFF2-40B4-BE49-F238E27FC236}">
                <a16:creationId xmlns:a16="http://schemas.microsoft.com/office/drawing/2014/main" id="{2AD0975A-EA02-8A4E-F1FB-595B469DC973}"/>
              </a:ext>
            </a:extLst>
          </p:cNvPr>
          <p:cNvGrpSpPr/>
          <p:nvPr/>
        </p:nvGrpSpPr>
        <p:grpSpPr>
          <a:xfrm>
            <a:off x="-66612" y="5573497"/>
            <a:ext cx="12309411" cy="1297204"/>
            <a:chOff x="-66612" y="5573497"/>
            <a:chExt cx="12309411" cy="1297204"/>
          </a:xfrm>
        </p:grpSpPr>
        <p:grpSp>
          <p:nvGrpSpPr>
            <p:cNvPr id="3" name="组合 2">
              <a:extLst>
                <a:ext uri="{FF2B5EF4-FFF2-40B4-BE49-F238E27FC236}">
                  <a16:creationId xmlns:a16="http://schemas.microsoft.com/office/drawing/2014/main" id="{51AC39D5-A0B0-7ACF-20F5-807ECFEAF6DB}"/>
                </a:ext>
              </a:extLst>
            </p:cNvPr>
            <p:cNvGrpSpPr/>
            <p:nvPr/>
          </p:nvGrpSpPr>
          <p:grpSpPr>
            <a:xfrm>
              <a:off x="-66612" y="5873961"/>
              <a:ext cx="6670611" cy="996740"/>
              <a:chOff x="-34290" y="5962728"/>
              <a:chExt cx="6638289" cy="907972"/>
            </a:xfrm>
          </p:grpSpPr>
          <p:sp>
            <p:nvSpPr>
              <p:cNvPr id="15" name="任意多边形: 形状 14">
                <a:extLst>
                  <a:ext uri="{FF2B5EF4-FFF2-40B4-BE49-F238E27FC236}">
                    <a16:creationId xmlns:a16="http://schemas.microsoft.com/office/drawing/2014/main" id="{0486AA9A-B3F8-09F4-03E4-D0CD09CB4D0D}"/>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形状 15">
                <a:extLst>
                  <a:ext uri="{FF2B5EF4-FFF2-40B4-BE49-F238E27FC236}">
                    <a16:creationId xmlns:a16="http://schemas.microsoft.com/office/drawing/2014/main" id="{660D0BC4-6EAC-A748-BEF5-9E3E4726A275}"/>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1" name="组合 10">
              <a:extLst>
                <a:ext uri="{FF2B5EF4-FFF2-40B4-BE49-F238E27FC236}">
                  <a16:creationId xmlns:a16="http://schemas.microsoft.com/office/drawing/2014/main" id="{E4E09C19-DC34-BC59-E99B-B49C2AB12EBE}"/>
                </a:ext>
              </a:extLst>
            </p:cNvPr>
            <p:cNvGrpSpPr/>
            <p:nvPr/>
          </p:nvGrpSpPr>
          <p:grpSpPr>
            <a:xfrm flipH="1">
              <a:off x="5572188" y="5873372"/>
              <a:ext cx="6670611" cy="996740"/>
              <a:chOff x="-34290" y="5962728"/>
              <a:chExt cx="6638289" cy="907972"/>
            </a:xfrm>
          </p:grpSpPr>
          <p:sp>
            <p:nvSpPr>
              <p:cNvPr id="13" name="任意多边形: 形状 12">
                <a:extLst>
                  <a:ext uri="{FF2B5EF4-FFF2-40B4-BE49-F238E27FC236}">
                    <a16:creationId xmlns:a16="http://schemas.microsoft.com/office/drawing/2014/main" id="{4F01A4F4-F10D-E8AF-1059-445C1D05E5D1}"/>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a:extLst>
                  <a:ext uri="{FF2B5EF4-FFF2-40B4-BE49-F238E27FC236}">
                    <a16:creationId xmlns:a16="http://schemas.microsoft.com/office/drawing/2014/main" id="{5AAC4AC4-959A-5938-6FC7-7ABC0B979FDA}"/>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2" name="图片 11">
              <a:extLst>
                <a:ext uri="{FF2B5EF4-FFF2-40B4-BE49-F238E27FC236}">
                  <a16:creationId xmlns:a16="http://schemas.microsoft.com/office/drawing/2014/main" id="{A9110978-15F3-E798-65BE-2DDE217C9B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17273" y="5573497"/>
              <a:ext cx="5957455" cy="1284503"/>
            </a:xfrm>
            <a:prstGeom prst="rect">
              <a:avLst/>
            </a:prstGeom>
          </p:spPr>
        </p:pic>
      </p:grpSp>
      <p:grpSp>
        <p:nvGrpSpPr>
          <p:cNvPr id="80" name="组合 79">
            <a:extLst>
              <a:ext uri="{FF2B5EF4-FFF2-40B4-BE49-F238E27FC236}">
                <a16:creationId xmlns:a16="http://schemas.microsoft.com/office/drawing/2014/main" id="{4DC356E8-C0D9-173F-2574-A021912E2479}"/>
              </a:ext>
            </a:extLst>
          </p:cNvPr>
          <p:cNvGrpSpPr/>
          <p:nvPr/>
        </p:nvGrpSpPr>
        <p:grpSpPr>
          <a:xfrm>
            <a:off x="4347690" y="1917898"/>
            <a:ext cx="3509095" cy="3392982"/>
            <a:chOff x="4347690" y="1917898"/>
            <a:chExt cx="3509095" cy="3392982"/>
          </a:xfrm>
        </p:grpSpPr>
        <p:grpSp>
          <p:nvGrpSpPr>
            <p:cNvPr id="79" name="组合 78">
              <a:extLst>
                <a:ext uri="{FF2B5EF4-FFF2-40B4-BE49-F238E27FC236}">
                  <a16:creationId xmlns:a16="http://schemas.microsoft.com/office/drawing/2014/main" id="{16C1C477-1372-94D1-2267-C0108640C96D}"/>
                </a:ext>
              </a:extLst>
            </p:cNvPr>
            <p:cNvGrpSpPr/>
            <p:nvPr/>
          </p:nvGrpSpPr>
          <p:grpSpPr>
            <a:xfrm>
              <a:off x="4485411" y="1946568"/>
              <a:ext cx="3207323" cy="3147575"/>
              <a:chOff x="4485411" y="1946568"/>
              <a:chExt cx="3207323" cy="3147575"/>
            </a:xfrm>
          </p:grpSpPr>
          <p:sp>
            <p:nvSpPr>
              <p:cNvPr id="19" name="圆: 空心 18">
                <a:extLst>
                  <a:ext uri="{FF2B5EF4-FFF2-40B4-BE49-F238E27FC236}">
                    <a16:creationId xmlns:a16="http://schemas.microsoft.com/office/drawing/2014/main" id="{7CAE3D0B-ADB1-A08D-C040-6C901CB7F17A}"/>
                  </a:ext>
                </a:extLst>
              </p:cNvPr>
              <p:cNvSpPr/>
              <p:nvPr/>
            </p:nvSpPr>
            <p:spPr>
              <a:xfrm>
                <a:off x="4593569" y="1998518"/>
                <a:ext cx="3004862" cy="3030682"/>
              </a:xfrm>
              <a:prstGeom prst="don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空心弧 19">
                <a:extLst>
                  <a:ext uri="{FF2B5EF4-FFF2-40B4-BE49-F238E27FC236}">
                    <a16:creationId xmlns:a16="http://schemas.microsoft.com/office/drawing/2014/main" id="{E66207BE-61E6-0C0E-F715-27A099D05E61}"/>
                  </a:ext>
                </a:extLst>
              </p:cNvPr>
              <p:cNvSpPr/>
              <p:nvPr/>
            </p:nvSpPr>
            <p:spPr>
              <a:xfrm>
                <a:off x="4586556" y="1983799"/>
                <a:ext cx="3056987" cy="3110344"/>
              </a:xfrm>
              <a:prstGeom prst="blockArc">
                <a:avLst>
                  <a:gd name="adj1" fmla="val 10911283"/>
                  <a:gd name="adj2" fmla="val 16093056"/>
                  <a:gd name="adj3" fmla="val 24856"/>
                </a:avLst>
              </a:prstGeom>
              <a:gradFill>
                <a:gsLst>
                  <a:gs pos="0">
                    <a:srgbClr val="007A49"/>
                  </a:gs>
                  <a:gs pos="100000">
                    <a:srgbClr val="C6F8B2"/>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20">
                <a:extLst>
                  <a:ext uri="{FF2B5EF4-FFF2-40B4-BE49-F238E27FC236}">
                    <a16:creationId xmlns:a16="http://schemas.microsoft.com/office/drawing/2014/main" id="{ED7CD1EF-8788-4D57-CB5C-E27084954B3A}"/>
                  </a:ext>
                </a:extLst>
              </p:cNvPr>
              <p:cNvSpPr/>
              <p:nvPr/>
            </p:nvSpPr>
            <p:spPr>
              <a:xfrm rot="5400000">
                <a:off x="4512089" y="1956094"/>
                <a:ext cx="3056987" cy="3110344"/>
              </a:xfrm>
              <a:prstGeom prst="blockArc">
                <a:avLst>
                  <a:gd name="adj1" fmla="val 10771291"/>
                  <a:gd name="adj2" fmla="val 16093056"/>
                  <a:gd name="adj3" fmla="val 24856"/>
                </a:avLst>
              </a:prstGeom>
              <a:gradFill>
                <a:gsLst>
                  <a:gs pos="0">
                    <a:srgbClr val="007A49"/>
                  </a:gs>
                  <a:gs pos="100000">
                    <a:srgbClr val="C6F8B2"/>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空心弧 21">
                <a:extLst>
                  <a:ext uri="{FF2B5EF4-FFF2-40B4-BE49-F238E27FC236}">
                    <a16:creationId xmlns:a16="http://schemas.microsoft.com/office/drawing/2014/main" id="{F7F072D6-C76B-1D30-2D2E-6AB9969F333D}"/>
                  </a:ext>
                </a:extLst>
              </p:cNvPr>
              <p:cNvSpPr/>
              <p:nvPr/>
            </p:nvSpPr>
            <p:spPr>
              <a:xfrm rot="10646398">
                <a:off x="4539798" y="1946568"/>
                <a:ext cx="3056987" cy="3110344"/>
              </a:xfrm>
              <a:prstGeom prst="blockArc">
                <a:avLst>
                  <a:gd name="adj1" fmla="val 10771291"/>
                  <a:gd name="adj2" fmla="val 16302322"/>
                  <a:gd name="adj3" fmla="val 25154"/>
                </a:avLst>
              </a:prstGeom>
              <a:gradFill>
                <a:gsLst>
                  <a:gs pos="0">
                    <a:srgbClr val="007A49"/>
                  </a:gs>
                  <a:gs pos="100000">
                    <a:srgbClr val="C6F8B2"/>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22">
                <a:extLst>
                  <a:ext uri="{FF2B5EF4-FFF2-40B4-BE49-F238E27FC236}">
                    <a16:creationId xmlns:a16="http://schemas.microsoft.com/office/drawing/2014/main" id="{4EF2D315-501D-1A30-37EE-460893E3A362}"/>
                  </a:ext>
                </a:extLst>
              </p:cNvPr>
              <p:cNvSpPr/>
              <p:nvPr/>
            </p:nvSpPr>
            <p:spPr>
              <a:xfrm rot="16200000">
                <a:off x="4609068" y="1974277"/>
                <a:ext cx="3056987" cy="3110344"/>
              </a:xfrm>
              <a:prstGeom prst="blockArc">
                <a:avLst>
                  <a:gd name="adj1" fmla="val 10771291"/>
                  <a:gd name="adj2" fmla="val 16302322"/>
                  <a:gd name="adj3" fmla="val 25154"/>
                </a:avLst>
              </a:prstGeom>
              <a:gradFill>
                <a:gsLst>
                  <a:gs pos="0">
                    <a:srgbClr val="007A49"/>
                  </a:gs>
                  <a:gs pos="100000">
                    <a:srgbClr val="C6F8B2"/>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nvGrpSpPr>
              <p:cNvPr id="78" name="组合 77">
                <a:extLst>
                  <a:ext uri="{FF2B5EF4-FFF2-40B4-BE49-F238E27FC236}">
                    <a16:creationId xmlns:a16="http://schemas.microsoft.com/office/drawing/2014/main" id="{0B64EA3F-1EDB-D6F4-3F05-A8440FFACA51}"/>
                  </a:ext>
                </a:extLst>
              </p:cNvPr>
              <p:cNvGrpSpPr/>
              <p:nvPr/>
            </p:nvGrpSpPr>
            <p:grpSpPr>
              <a:xfrm>
                <a:off x="4578927" y="1960420"/>
                <a:ext cx="3020287" cy="3110341"/>
                <a:chOff x="4578927" y="1960420"/>
                <a:chExt cx="3020287" cy="3110341"/>
              </a:xfrm>
            </p:grpSpPr>
            <p:sp>
              <p:nvSpPr>
                <p:cNvPr id="24" name="椭圆 23">
                  <a:extLst>
                    <a:ext uri="{FF2B5EF4-FFF2-40B4-BE49-F238E27FC236}">
                      <a16:creationId xmlns:a16="http://schemas.microsoft.com/office/drawing/2014/main" id="{116AD29A-154F-5141-82B5-BED744671088}"/>
                    </a:ext>
                  </a:extLst>
                </p:cNvPr>
                <p:cNvSpPr/>
                <p:nvPr/>
              </p:nvSpPr>
              <p:spPr>
                <a:xfrm>
                  <a:off x="5708073" y="1960420"/>
                  <a:ext cx="782778" cy="7827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7986117B-00EE-8D24-A14A-F67A57CC521C}"/>
                    </a:ext>
                  </a:extLst>
                </p:cNvPr>
                <p:cNvSpPr/>
                <p:nvPr/>
              </p:nvSpPr>
              <p:spPr>
                <a:xfrm>
                  <a:off x="6816436" y="3089565"/>
                  <a:ext cx="782778" cy="7827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38162A75-5861-2B83-7ECF-E5414BCA7AD8}"/>
                    </a:ext>
                  </a:extLst>
                </p:cNvPr>
                <p:cNvSpPr/>
                <p:nvPr/>
              </p:nvSpPr>
              <p:spPr>
                <a:xfrm>
                  <a:off x="4578927" y="3089565"/>
                  <a:ext cx="782778" cy="7827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7DD08710-92E8-3AF1-5791-EC1295858C4E}"/>
                    </a:ext>
                  </a:extLst>
                </p:cNvPr>
                <p:cNvSpPr/>
                <p:nvPr/>
              </p:nvSpPr>
              <p:spPr>
                <a:xfrm>
                  <a:off x="5704611" y="4287983"/>
                  <a:ext cx="782778" cy="7827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19228720-2671-FB47-B3FC-7C242F069750}"/>
                    </a:ext>
                  </a:extLst>
                </p:cNvPr>
                <p:cNvSpPr txBox="1"/>
                <p:nvPr/>
              </p:nvSpPr>
              <p:spPr>
                <a:xfrm>
                  <a:off x="5816115" y="2129385"/>
                  <a:ext cx="559769" cy="461665"/>
                </a:xfrm>
                <a:prstGeom prst="rect">
                  <a:avLst/>
                </a:prstGeom>
                <a:noFill/>
              </p:spPr>
              <p:txBody>
                <a:bodyPr wrap="none" rtlCol="0">
                  <a:spAutoFit/>
                </a:bodyPr>
                <a:lstStyle/>
                <a:p>
                  <a:r>
                    <a:rPr lang="en-US" altLang="zh-CN" sz="2400" dirty="0">
                      <a:solidFill>
                        <a:schemeClr val="bg1"/>
                      </a:solidFill>
                      <a:latin typeface="思源宋体 CN Heavy" panose="02020900000000000000" pitchFamily="18" charset="-122"/>
                      <a:ea typeface="思源宋体 CN Heavy" panose="02020900000000000000" pitchFamily="18" charset="-122"/>
                    </a:rPr>
                    <a:t>01</a:t>
                  </a:r>
                  <a:endParaRPr lang="zh-CN" altLang="en-US" sz="2400" dirty="0">
                    <a:solidFill>
                      <a:schemeClr val="bg1"/>
                    </a:solidFill>
                    <a:latin typeface="思源宋体 CN Heavy" panose="02020900000000000000" pitchFamily="18" charset="-122"/>
                    <a:ea typeface="思源宋体 CN Heavy" panose="02020900000000000000" pitchFamily="18" charset="-122"/>
                  </a:endParaRPr>
                </a:p>
              </p:txBody>
            </p:sp>
            <p:sp>
              <p:nvSpPr>
                <p:cNvPr id="34" name="文本框 33">
                  <a:extLst>
                    <a:ext uri="{FF2B5EF4-FFF2-40B4-BE49-F238E27FC236}">
                      <a16:creationId xmlns:a16="http://schemas.microsoft.com/office/drawing/2014/main" id="{D022C858-9414-8791-3AF2-C98FB3A8DF71}"/>
                    </a:ext>
                  </a:extLst>
                </p:cNvPr>
                <p:cNvSpPr txBox="1"/>
                <p:nvPr/>
              </p:nvSpPr>
              <p:spPr>
                <a:xfrm>
                  <a:off x="6931407" y="3246656"/>
                  <a:ext cx="559769" cy="461665"/>
                </a:xfrm>
                <a:prstGeom prst="rect">
                  <a:avLst/>
                </a:prstGeom>
                <a:noFill/>
              </p:spPr>
              <p:txBody>
                <a:bodyPr wrap="none" rtlCol="0">
                  <a:spAutoFit/>
                </a:bodyPr>
                <a:lstStyle/>
                <a:p>
                  <a:r>
                    <a:rPr lang="en-US" altLang="zh-CN" sz="2400" dirty="0">
                      <a:solidFill>
                        <a:schemeClr val="bg1"/>
                      </a:solidFill>
                      <a:latin typeface="思源宋体 CN Heavy" panose="02020900000000000000" pitchFamily="18" charset="-122"/>
                      <a:ea typeface="思源宋体 CN Heavy" panose="02020900000000000000" pitchFamily="18" charset="-122"/>
                    </a:rPr>
                    <a:t>02</a:t>
                  </a:r>
                  <a:endParaRPr lang="zh-CN" altLang="en-US" sz="2400" dirty="0">
                    <a:solidFill>
                      <a:schemeClr val="bg1"/>
                    </a:solidFill>
                    <a:latin typeface="思源宋体 CN Heavy" panose="02020900000000000000" pitchFamily="18" charset="-122"/>
                    <a:ea typeface="思源宋体 CN Heavy" panose="02020900000000000000" pitchFamily="18" charset="-122"/>
                  </a:endParaRPr>
                </a:p>
              </p:txBody>
            </p:sp>
            <p:sp>
              <p:nvSpPr>
                <p:cNvPr id="36" name="文本框 35">
                  <a:extLst>
                    <a:ext uri="{FF2B5EF4-FFF2-40B4-BE49-F238E27FC236}">
                      <a16:creationId xmlns:a16="http://schemas.microsoft.com/office/drawing/2014/main" id="{D760450C-BE1B-1477-E45B-2282356E65E2}"/>
                    </a:ext>
                  </a:extLst>
                </p:cNvPr>
                <p:cNvSpPr txBox="1"/>
                <p:nvPr/>
              </p:nvSpPr>
              <p:spPr>
                <a:xfrm>
                  <a:off x="5816115" y="4436167"/>
                  <a:ext cx="559769" cy="461665"/>
                </a:xfrm>
                <a:prstGeom prst="rect">
                  <a:avLst/>
                </a:prstGeom>
                <a:noFill/>
              </p:spPr>
              <p:txBody>
                <a:bodyPr wrap="none" rtlCol="0">
                  <a:spAutoFit/>
                </a:bodyPr>
                <a:lstStyle/>
                <a:p>
                  <a:r>
                    <a:rPr lang="en-US" altLang="zh-CN" sz="2400" dirty="0">
                      <a:solidFill>
                        <a:schemeClr val="bg1"/>
                      </a:solidFill>
                      <a:latin typeface="思源宋体 CN Heavy" panose="02020900000000000000" pitchFamily="18" charset="-122"/>
                      <a:ea typeface="思源宋体 CN Heavy" panose="02020900000000000000" pitchFamily="18" charset="-122"/>
                    </a:rPr>
                    <a:t>03</a:t>
                  </a:r>
                  <a:endParaRPr lang="zh-CN" altLang="en-US" sz="2400" dirty="0">
                    <a:solidFill>
                      <a:schemeClr val="bg1"/>
                    </a:solidFill>
                    <a:latin typeface="思源宋体 CN Heavy" panose="02020900000000000000" pitchFamily="18" charset="-122"/>
                    <a:ea typeface="思源宋体 CN Heavy" panose="02020900000000000000" pitchFamily="18" charset="-122"/>
                  </a:endParaRPr>
                </a:p>
              </p:txBody>
            </p:sp>
            <p:sp>
              <p:nvSpPr>
                <p:cNvPr id="37" name="文本框 36">
                  <a:extLst>
                    <a:ext uri="{FF2B5EF4-FFF2-40B4-BE49-F238E27FC236}">
                      <a16:creationId xmlns:a16="http://schemas.microsoft.com/office/drawing/2014/main" id="{A1CC12D3-518E-779F-BCA6-DDF0E59B3E9C}"/>
                    </a:ext>
                  </a:extLst>
                </p:cNvPr>
                <p:cNvSpPr txBox="1"/>
                <p:nvPr/>
              </p:nvSpPr>
              <p:spPr>
                <a:xfrm>
                  <a:off x="4673115" y="3253584"/>
                  <a:ext cx="559769" cy="461665"/>
                </a:xfrm>
                <a:prstGeom prst="rect">
                  <a:avLst/>
                </a:prstGeom>
                <a:noFill/>
              </p:spPr>
              <p:txBody>
                <a:bodyPr wrap="none" rtlCol="0">
                  <a:spAutoFit/>
                </a:bodyPr>
                <a:lstStyle/>
                <a:p>
                  <a:r>
                    <a:rPr lang="en-US" altLang="zh-CN" sz="2400" dirty="0">
                      <a:solidFill>
                        <a:schemeClr val="bg1"/>
                      </a:solidFill>
                      <a:latin typeface="思源宋体 CN Heavy" panose="02020900000000000000" pitchFamily="18" charset="-122"/>
                      <a:ea typeface="思源宋体 CN Heavy" panose="02020900000000000000" pitchFamily="18" charset="-122"/>
                    </a:rPr>
                    <a:t>04</a:t>
                  </a:r>
                  <a:endParaRPr lang="zh-CN" altLang="en-US" sz="2400" dirty="0">
                    <a:solidFill>
                      <a:schemeClr val="bg1"/>
                    </a:solidFill>
                    <a:latin typeface="思源宋体 CN Heavy" panose="02020900000000000000" pitchFamily="18" charset="-122"/>
                    <a:ea typeface="思源宋体 CN Heavy" panose="02020900000000000000" pitchFamily="18" charset="-122"/>
                  </a:endParaRPr>
                </a:p>
              </p:txBody>
            </p:sp>
          </p:grpSp>
        </p:grpSp>
        <p:grpSp>
          <p:nvGrpSpPr>
            <p:cNvPr id="77" name="组合 76">
              <a:extLst>
                <a:ext uri="{FF2B5EF4-FFF2-40B4-BE49-F238E27FC236}">
                  <a16:creationId xmlns:a16="http://schemas.microsoft.com/office/drawing/2014/main" id="{1C5A2A80-C510-24D9-F7BE-07C796F7475E}"/>
                </a:ext>
              </a:extLst>
            </p:cNvPr>
            <p:cNvGrpSpPr/>
            <p:nvPr/>
          </p:nvGrpSpPr>
          <p:grpSpPr>
            <a:xfrm>
              <a:off x="4347690" y="1917898"/>
              <a:ext cx="3509095" cy="3392982"/>
              <a:chOff x="4347690" y="1917898"/>
              <a:chExt cx="3509095" cy="3392982"/>
            </a:xfrm>
          </p:grpSpPr>
          <p:sp>
            <p:nvSpPr>
              <p:cNvPr id="49" name="弧形 48">
                <a:extLst>
                  <a:ext uri="{FF2B5EF4-FFF2-40B4-BE49-F238E27FC236}">
                    <a16:creationId xmlns:a16="http://schemas.microsoft.com/office/drawing/2014/main" id="{B73FA789-5BBE-9619-E567-3B3FCC748ADE}"/>
                  </a:ext>
                </a:extLst>
              </p:cNvPr>
              <p:cNvSpPr/>
              <p:nvPr/>
            </p:nvSpPr>
            <p:spPr>
              <a:xfrm rot="14346002" flipV="1">
                <a:off x="5653975" y="2171824"/>
                <a:ext cx="2362468" cy="1854616"/>
              </a:xfrm>
              <a:prstGeom prst="arc">
                <a:avLst>
                  <a:gd name="adj1" fmla="val 13723042"/>
                  <a:gd name="adj2" fmla="val 19474288"/>
                </a:avLst>
              </a:prstGeom>
              <a:ln w="38100">
                <a:gradFill>
                  <a:gsLst>
                    <a:gs pos="0">
                      <a:srgbClr val="007A49"/>
                    </a:gs>
                    <a:gs pos="100000">
                      <a:srgbClr val="007A49">
                        <a:alpha val="0"/>
                      </a:srgbClr>
                    </a:gs>
                  </a:gsLst>
                  <a:lin ang="0" scaled="0"/>
                </a:gra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0" name="弧形 49">
                <a:extLst>
                  <a:ext uri="{FF2B5EF4-FFF2-40B4-BE49-F238E27FC236}">
                    <a16:creationId xmlns:a16="http://schemas.microsoft.com/office/drawing/2014/main" id="{4C494BCC-02F2-1135-AB96-BB79A2F20ABD}"/>
                  </a:ext>
                </a:extLst>
              </p:cNvPr>
              <p:cNvSpPr/>
              <p:nvPr/>
            </p:nvSpPr>
            <p:spPr>
              <a:xfrm rot="18985627" flipV="1">
                <a:off x="5494317" y="3202338"/>
                <a:ext cx="2362468" cy="1854616"/>
              </a:xfrm>
              <a:prstGeom prst="arc">
                <a:avLst>
                  <a:gd name="adj1" fmla="val 13723042"/>
                  <a:gd name="adj2" fmla="val 19474288"/>
                </a:avLst>
              </a:prstGeom>
              <a:ln w="38100">
                <a:gradFill>
                  <a:gsLst>
                    <a:gs pos="0">
                      <a:srgbClr val="007A49"/>
                    </a:gs>
                    <a:gs pos="100000">
                      <a:srgbClr val="007A49">
                        <a:alpha val="0"/>
                      </a:srgbClr>
                    </a:gs>
                  </a:gsLst>
                  <a:lin ang="0" scaled="0"/>
                </a:gra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1" name="弧形 50">
                <a:extLst>
                  <a:ext uri="{FF2B5EF4-FFF2-40B4-BE49-F238E27FC236}">
                    <a16:creationId xmlns:a16="http://schemas.microsoft.com/office/drawing/2014/main" id="{85E9FD5F-518D-ECDD-B5BF-1452685BDB45}"/>
                  </a:ext>
                </a:extLst>
              </p:cNvPr>
              <p:cNvSpPr/>
              <p:nvPr/>
            </p:nvSpPr>
            <p:spPr>
              <a:xfrm rot="8473042" flipV="1">
                <a:off x="4347690" y="1965252"/>
                <a:ext cx="2362468" cy="1854616"/>
              </a:xfrm>
              <a:prstGeom prst="arc">
                <a:avLst>
                  <a:gd name="adj1" fmla="val 13723042"/>
                  <a:gd name="adj2" fmla="val 19474288"/>
                </a:avLst>
              </a:prstGeom>
              <a:ln w="38100">
                <a:gradFill>
                  <a:gsLst>
                    <a:gs pos="0">
                      <a:srgbClr val="007A49"/>
                    </a:gs>
                    <a:gs pos="100000">
                      <a:srgbClr val="007A49">
                        <a:alpha val="0"/>
                      </a:srgbClr>
                    </a:gs>
                  </a:gsLst>
                  <a:lin ang="0" scaled="0"/>
                </a:gra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3" name="弧形 52">
                <a:extLst>
                  <a:ext uri="{FF2B5EF4-FFF2-40B4-BE49-F238E27FC236}">
                    <a16:creationId xmlns:a16="http://schemas.microsoft.com/office/drawing/2014/main" id="{2479A6EF-55F5-88FB-85D6-162367F351D0}"/>
                  </a:ext>
                </a:extLst>
              </p:cNvPr>
              <p:cNvSpPr/>
              <p:nvPr/>
            </p:nvSpPr>
            <p:spPr>
              <a:xfrm rot="3073042" flipV="1">
                <a:off x="4376717" y="3202338"/>
                <a:ext cx="2362468" cy="1854616"/>
              </a:xfrm>
              <a:prstGeom prst="arc">
                <a:avLst>
                  <a:gd name="adj1" fmla="val 13723042"/>
                  <a:gd name="adj2" fmla="val 19474288"/>
                </a:avLst>
              </a:prstGeom>
              <a:ln w="38100">
                <a:gradFill>
                  <a:gsLst>
                    <a:gs pos="0">
                      <a:srgbClr val="007A49"/>
                    </a:gs>
                    <a:gs pos="100000">
                      <a:srgbClr val="007A49">
                        <a:alpha val="0"/>
                      </a:srgbClr>
                    </a:gs>
                  </a:gsLst>
                  <a:lin ang="0" scaled="0"/>
                </a:gra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81" name="组合 80">
            <a:extLst>
              <a:ext uri="{FF2B5EF4-FFF2-40B4-BE49-F238E27FC236}">
                <a16:creationId xmlns:a16="http://schemas.microsoft.com/office/drawing/2014/main" id="{A87DCB96-0D3C-1A1A-59DA-C2FFCC94998C}"/>
              </a:ext>
            </a:extLst>
          </p:cNvPr>
          <p:cNvGrpSpPr/>
          <p:nvPr/>
        </p:nvGrpSpPr>
        <p:grpSpPr>
          <a:xfrm>
            <a:off x="892520" y="1451427"/>
            <a:ext cx="3781080" cy="892299"/>
            <a:chOff x="892520" y="1451427"/>
            <a:chExt cx="3781080" cy="892299"/>
          </a:xfrm>
        </p:grpSpPr>
        <p:grpSp>
          <p:nvGrpSpPr>
            <p:cNvPr id="61" name="组合 60">
              <a:extLst>
                <a:ext uri="{FF2B5EF4-FFF2-40B4-BE49-F238E27FC236}">
                  <a16:creationId xmlns:a16="http://schemas.microsoft.com/office/drawing/2014/main" id="{38BBCE79-AE14-EB9F-DA56-0C83B7600C65}"/>
                </a:ext>
              </a:extLst>
            </p:cNvPr>
            <p:cNvGrpSpPr/>
            <p:nvPr/>
          </p:nvGrpSpPr>
          <p:grpSpPr>
            <a:xfrm>
              <a:off x="892520" y="1451427"/>
              <a:ext cx="3781080" cy="892299"/>
              <a:chOff x="696682" y="1320799"/>
              <a:chExt cx="3773717" cy="892299"/>
            </a:xfrm>
          </p:grpSpPr>
          <p:sp>
            <p:nvSpPr>
              <p:cNvPr id="57" name="任意多边形: 形状 56">
                <a:extLst>
                  <a:ext uri="{FF2B5EF4-FFF2-40B4-BE49-F238E27FC236}">
                    <a16:creationId xmlns:a16="http://schemas.microsoft.com/office/drawing/2014/main" id="{7ACE1286-E900-9028-99A7-CB4ECE62D395}"/>
                  </a:ext>
                </a:extLst>
              </p:cNvPr>
              <p:cNvSpPr/>
              <p:nvPr/>
            </p:nvSpPr>
            <p:spPr>
              <a:xfrm flipH="1">
                <a:off x="761977" y="1756229"/>
                <a:ext cx="3708422" cy="456869"/>
              </a:xfrm>
              <a:custGeom>
                <a:avLst/>
                <a:gdLst>
                  <a:gd name="connsiteX0" fmla="*/ 0 w 3054927"/>
                  <a:gd name="connsiteY0" fmla="*/ 484909 h 484909"/>
                  <a:gd name="connsiteX1" fmla="*/ 588818 w 3054927"/>
                  <a:gd name="connsiteY1" fmla="*/ 6927 h 484909"/>
                  <a:gd name="connsiteX2" fmla="*/ 3054927 w 3054927"/>
                  <a:gd name="connsiteY2" fmla="*/ 0 h 484909"/>
                </a:gdLst>
                <a:ahLst/>
                <a:cxnLst>
                  <a:cxn ang="0">
                    <a:pos x="connsiteX0" y="connsiteY0"/>
                  </a:cxn>
                  <a:cxn ang="0">
                    <a:pos x="connsiteX1" y="connsiteY1"/>
                  </a:cxn>
                  <a:cxn ang="0">
                    <a:pos x="connsiteX2" y="connsiteY2"/>
                  </a:cxn>
                </a:cxnLst>
                <a:rect l="l" t="t" r="r" b="b"/>
                <a:pathLst>
                  <a:path w="3054927" h="484909">
                    <a:moveTo>
                      <a:pt x="0" y="484909"/>
                    </a:moveTo>
                    <a:lnTo>
                      <a:pt x="588818" y="6927"/>
                    </a:lnTo>
                    <a:lnTo>
                      <a:pt x="3054927" y="0"/>
                    </a:lnTo>
                  </a:path>
                </a:pathLst>
              </a:custGeom>
              <a:noFill/>
              <a:ln w="19050">
                <a:solidFill>
                  <a:srgbClr val="007A4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a:extLst>
                  <a:ext uri="{FF2B5EF4-FFF2-40B4-BE49-F238E27FC236}">
                    <a16:creationId xmlns:a16="http://schemas.microsoft.com/office/drawing/2014/main" id="{BA6C38DF-1909-6A29-56C6-F531A88F83C8}"/>
                  </a:ext>
                </a:extLst>
              </p:cNvPr>
              <p:cNvSpPr/>
              <p:nvPr/>
            </p:nvSpPr>
            <p:spPr>
              <a:xfrm>
                <a:off x="696682" y="1320799"/>
                <a:ext cx="1328057" cy="449942"/>
              </a:xfrm>
              <a:prstGeom prst="rect">
                <a:avLst/>
              </a:prstGeom>
              <a:gradFill>
                <a:gsLst>
                  <a:gs pos="0">
                    <a:srgbClr val="C6F8B2"/>
                  </a:gs>
                  <a:gs pos="55000">
                    <a:srgbClr val="007A49"/>
                  </a:gs>
                </a:gsLst>
                <a:lin ang="10800000" scaled="0"/>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5" name="文本框 64">
              <a:extLst>
                <a:ext uri="{FF2B5EF4-FFF2-40B4-BE49-F238E27FC236}">
                  <a16:creationId xmlns:a16="http://schemas.microsoft.com/office/drawing/2014/main" id="{EF646832-F0CB-545F-83EA-37BE827D18F2}"/>
                </a:ext>
              </a:extLst>
            </p:cNvPr>
            <p:cNvSpPr txBox="1"/>
            <p:nvPr/>
          </p:nvSpPr>
          <p:spPr>
            <a:xfrm>
              <a:off x="1069585" y="1482341"/>
              <a:ext cx="954107" cy="400110"/>
            </a:xfrm>
            <a:prstGeom prst="rect">
              <a:avLst/>
            </a:prstGeom>
            <a:noFill/>
          </p:spPr>
          <p:txBody>
            <a:bodyPr wrap="none" rtlCol="0">
              <a:spAutoFit/>
            </a:bodyPr>
            <a:lstStyle/>
            <a:p>
              <a:r>
                <a:rPr lang="zh-CN" altLang="en-US" sz="2000" dirty="0">
                  <a:solidFill>
                    <a:schemeClr val="bg1"/>
                  </a:solidFill>
                  <a:latin typeface="思源宋体 CN Heavy" panose="02020900000000000000" pitchFamily="18" charset="-122"/>
                  <a:ea typeface="思源宋体 CN Heavy" panose="02020900000000000000" pitchFamily="18" charset="-122"/>
                </a:rPr>
                <a:t>关键字</a:t>
              </a:r>
            </a:p>
          </p:txBody>
        </p:sp>
      </p:grpSp>
      <p:grpSp>
        <p:nvGrpSpPr>
          <p:cNvPr id="82" name="组合 81">
            <a:extLst>
              <a:ext uri="{FF2B5EF4-FFF2-40B4-BE49-F238E27FC236}">
                <a16:creationId xmlns:a16="http://schemas.microsoft.com/office/drawing/2014/main" id="{410E8370-A959-2703-E87D-30D7153E1658}"/>
              </a:ext>
            </a:extLst>
          </p:cNvPr>
          <p:cNvGrpSpPr/>
          <p:nvPr/>
        </p:nvGrpSpPr>
        <p:grpSpPr>
          <a:xfrm>
            <a:off x="892520" y="4818743"/>
            <a:ext cx="3730174" cy="471713"/>
            <a:chOff x="986967" y="4818743"/>
            <a:chExt cx="3730174" cy="471713"/>
          </a:xfrm>
        </p:grpSpPr>
        <p:grpSp>
          <p:nvGrpSpPr>
            <p:cNvPr id="64" name="组合 63">
              <a:extLst>
                <a:ext uri="{FF2B5EF4-FFF2-40B4-BE49-F238E27FC236}">
                  <a16:creationId xmlns:a16="http://schemas.microsoft.com/office/drawing/2014/main" id="{5F60DC1E-5CB7-6432-F1C1-E3990E01D9AA}"/>
                </a:ext>
              </a:extLst>
            </p:cNvPr>
            <p:cNvGrpSpPr/>
            <p:nvPr/>
          </p:nvGrpSpPr>
          <p:grpSpPr>
            <a:xfrm>
              <a:off x="986967" y="4818743"/>
              <a:ext cx="3730174" cy="471713"/>
              <a:chOff x="791026" y="5123542"/>
              <a:chExt cx="3730174" cy="471713"/>
            </a:xfrm>
          </p:grpSpPr>
          <p:sp>
            <p:nvSpPr>
              <p:cNvPr id="55" name="任意多边形: 形状 54">
                <a:extLst>
                  <a:ext uri="{FF2B5EF4-FFF2-40B4-BE49-F238E27FC236}">
                    <a16:creationId xmlns:a16="http://schemas.microsoft.com/office/drawing/2014/main" id="{551A23AC-8883-35ED-E3B6-460A5C44ADA3}"/>
                  </a:ext>
                </a:extLst>
              </p:cNvPr>
              <p:cNvSpPr/>
              <p:nvPr/>
            </p:nvSpPr>
            <p:spPr>
              <a:xfrm flipH="1" flipV="1">
                <a:off x="863599" y="5123542"/>
                <a:ext cx="3657601" cy="457200"/>
              </a:xfrm>
              <a:custGeom>
                <a:avLst/>
                <a:gdLst>
                  <a:gd name="connsiteX0" fmla="*/ 0 w 3054927"/>
                  <a:gd name="connsiteY0" fmla="*/ 484909 h 484909"/>
                  <a:gd name="connsiteX1" fmla="*/ 588818 w 3054927"/>
                  <a:gd name="connsiteY1" fmla="*/ 6927 h 484909"/>
                  <a:gd name="connsiteX2" fmla="*/ 3054927 w 3054927"/>
                  <a:gd name="connsiteY2" fmla="*/ 0 h 484909"/>
                </a:gdLst>
                <a:ahLst/>
                <a:cxnLst>
                  <a:cxn ang="0">
                    <a:pos x="connsiteX0" y="connsiteY0"/>
                  </a:cxn>
                  <a:cxn ang="0">
                    <a:pos x="connsiteX1" y="connsiteY1"/>
                  </a:cxn>
                  <a:cxn ang="0">
                    <a:pos x="connsiteX2" y="connsiteY2"/>
                  </a:cxn>
                </a:cxnLst>
                <a:rect l="l" t="t" r="r" b="b"/>
                <a:pathLst>
                  <a:path w="3054927" h="484909">
                    <a:moveTo>
                      <a:pt x="0" y="484909"/>
                    </a:moveTo>
                    <a:lnTo>
                      <a:pt x="588818" y="6927"/>
                    </a:lnTo>
                    <a:lnTo>
                      <a:pt x="3054927" y="0"/>
                    </a:lnTo>
                  </a:path>
                </a:pathLst>
              </a:custGeom>
              <a:noFill/>
              <a:ln w="19050">
                <a:solidFill>
                  <a:srgbClr val="007A4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a:extLst>
                  <a:ext uri="{FF2B5EF4-FFF2-40B4-BE49-F238E27FC236}">
                    <a16:creationId xmlns:a16="http://schemas.microsoft.com/office/drawing/2014/main" id="{30DD3309-2212-C180-8F87-5C6BCC7B993F}"/>
                  </a:ext>
                </a:extLst>
              </p:cNvPr>
              <p:cNvSpPr/>
              <p:nvPr/>
            </p:nvSpPr>
            <p:spPr>
              <a:xfrm>
                <a:off x="791026" y="5145313"/>
                <a:ext cx="1328057" cy="449942"/>
              </a:xfrm>
              <a:prstGeom prst="rect">
                <a:avLst/>
              </a:prstGeom>
              <a:gradFill>
                <a:gsLst>
                  <a:gs pos="0">
                    <a:srgbClr val="C6F8B2"/>
                  </a:gs>
                  <a:gs pos="55000">
                    <a:srgbClr val="007A49"/>
                  </a:gs>
                </a:gsLst>
                <a:lin ang="10800000" scaled="0"/>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6" name="文本框 65">
              <a:extLst>
                <a:ext uri="{FF2B5EF4-FFF2-40B4-BE49-F238E27FC236}">
                  <a16:creationId xmlns:a16="http://schemas.microsoft.com/office/drawing/2014/main" id="{D9D4E6EB-290A-6CC5-1779-3E4B83844DA2}"/>
                </a:ext>
              </a:extLst>
            </p:cNvPr>
            <p:cNvSpPr txBox="1"/>
            <p:nvPr/>
          </p:nvSpPr>
          <p:spPr>
            <a:xfrm>
              <a:off x="1168518" y="4871961"/>
              <a:ext cx="954107" cy="400110"/>
            </a:xfrm>
            <a:prstGeom prst="rect">
              <a:avLst/>
            </a:prstGeom>
            <a:noFill/>
          </p:spPr>
          <p:txBody>
            <a:bodyPr wrap="none" rtlCol="0">
              <a:spAutoFit/>
            </a:bodyPr>
            <a:lstStyle/>
            <a:p>
              <a:r>
                <a:rPr lang="zh-CN" altLang="en-US" sz="2000" dirty="0">
                  <a:solidFill>
                    <a:schemeClr val="bg1"/>
                  </a:solidFill>
                  <a:latin typeface="思源宋体 CN Heavy" panose="02020900000000000000" pitchFamily="18" charset="-122"/>
                  <a:ea typeface="思源宋体 CN Heavy" panose="02020900000000000000" pitchFamily="18" charset="-122"/>
                </a:rPr>
                <a:t>关键字</a:t>
              </a:r>
            </a:p>
          </p:txBody>
        </p:sp>
      </p:grpSp>
      <p:grpSp>
        <p:nvGrpSpPr>
          <p:cNvPr id="84" name="组合 83">
            <a:extLst>
              <a:ext uri="{FF2B5EF4-FFF2-40B4-BE49-F238E27FC236}">
                <a16:creationId xmlns:a16="http://schemas.microsoft.com/office/drawing/2014/main" id="{3B313904-89B0-D72E-39DF-1946BF11CF84}"/>
              </a:ext>
            </a:extLst>
          </p:cNvPr>
          <p:cNvGrpSpPr/>
          <p:nvPr/>
        </p:nvGrpSpPr>
        <p:grpSpPr>
          <a:xfrm>
            <a:off x="7511472" y="1357089"/>
            <a:ext cx="3904012" cy="892297"/>
            <a:chOff x="7511472" y="1357089"/>
            <a:chExt cx="3904012" cy="892297"/>
          </a:xfrm>
        </p:grpSpPr>
        <p:grpSp>
          <p:nvGrpSpPr>
            <p:cNvPr id="62" name="组合 61">
              <a:extLst>
                <a:ext uri="{FF2B5EF4-FFF2-40B4-BE49-F238E27FC236}">
                  <a16:creationId xmlns:a16="http://schemas.microsoft.com/office/drawing/2014/main" id="{35B486F6-84E6-8B3E-6CE0-D2F37B8228BB}"/>
                </a:ext>
              </a:extLst>
            </p:cNvPr>
            <p:cNvGrpSpPr/>
            <p:nvPr/>
          </p:nvGrpSpPr>
          <p:grpSpPr>
            <a:xfrm>
              <a:off x="7511472" y="1357089"/>
              <a:ext cx="3904012" cy="892297"/>
              <a:chOff x="6952674" y="1124858"/>
              <a:chExt cx="3904012" cy="892297"/>
            </a:xfrm>
          </p:grpSpPr>
          <p:sp>
            <p:nvSpPr>
              <p:cNvPr id="39" name="任意多边形: 形状 38">
                <a:extLst>
                  <a:ext uri="{FF2B5EF4-FFF2-40B4-BE49-F238E27FC236}">
                    <a16:creationId xmlns:a16="http://schemas.microsoft.com/office/drawing/2014/main" id="{39025004-724F-F489-5DE9-FD20FA3A903F}"/>
                  </a:ext>
                </a:extLst>
              </p:cNvPr>
              <p:cNvSpPr/>
              <p:nvPr/>
            </p:nvSpPr>
            <p:spPr>
              <a:xfrm>
                <a:off x="6952674" y="1553028"/>
                <a:ext cx="3889498" cy="464127"/>
              </a:xfrm>
              <a:custGeom>
                <a:avLst/>
                <a:gdLst>
                  <a:gd name="connsiteX0" fmla="*/ 0 w 3054927"/>
                  <a:gd name="connsiteY0" fmla="*/ 484909 h 484909"/>
                  <a:gd name="connsiteX1" fmla="*/ 588818 w 3054927"/>
                  <a:gd name="connsiteY1" fmla="*/ 6927 h 484909"/>
                  <a:gd name="connsiteX2" fmla="*/ 3054927 w 3054927"/>
                  <a:gd name="connsiteY2" fmla="*/ 0 h 484909"/>
                </a:gdLst>
                <a:ahLst/>
                <a:cxnLst>
                  <a:cxn ang="0">
                    <a:pos x="connsiteX0" y="connsiteY0"/>
                  </a:cxn>
                  <a:cxn ang="0">
                    <a:pos x="connsiteX1" y="connsiteY1"/>
                  </a:cxn>
                  <a:cxn ang="0">
                    <a:pos x="connsiteX2" y="connsiteY2"/>
                  </a:cxn>
                </a:cxnLst>
                <a:rect l="l" t="t" r="r" b="b"/>
                <a:pathLst>
                  <a:path w="3054927" h="484909">
                    <a:moveTo>
                      <a:pt x="0" y="484909"/>
                    </a:moveTo>
                    <a:lnTo>
                      <a:pt x="588818" y="6927"/>
                    </a:lnTo>
                    <a:lnTo>
                      <a:pt x="3054927" y="0"/>
                    </a:lnTo>
                  </a:path>
                </a:pathLst>
              </a:custGeom>
              <a:noFill/>
              <a:ln w="19050">
                <a:solidFill>
                  <a:srgbClr val="007A4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90748861-A128-EF96-4C78-00CE6981D311}"/>
                  </a:ext>
                </a:extLst>
              </p:cNvPr>
              <p:cNvSpPr/>
              <p:nvPr/>
            </p:nvSpPr>
            <p:spPr>
              <a:xfrm>
                <a:off x="9528629" y="1124858"/>
                <a:ext cx="1328057" cy="449942"/>
              </a:xfrm>
              <a:prstGeom prst="rect">
                <a:avLst/>
              </a:prstGeom>
              <a:gradFill>
                <a:gsLst>
                  <a:gs pos="0">
                    <a:srgbClr val="C6F8B2"/>
                  </a:gs>
                  <a:gs pos="55000">
                    <a:srgbClr val="007A49"/>
                  </a:gs>
                </a:gsLst>
                <a:lin ang="10800000" scaled="0"/>
              </a:gra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7" name="文本框 66">
              <a:extLst>
                <a:ext uri="{FF2B5EF4-FFF2-40B4-BE49-F238E27FC236}">
                  <a16:creationId xmlns:a16="http://schemas.microsoft.com/office/drawing/2014/main" id="{8196B517-D820-0043-F8D1-F639BC8B7344}"/>
                </a:ext>
              </a:extLst>
            </p:cNvPr>
            <p:cNvSpPr txBox="1"/>
            <p:nvPr/>
          </p:nvSpPr>
          <p:spPr>
            <a:xfrm>
              <a:off x="10286158" y="1388532"/>
              <a:ext cx="954107" cy="400110"/>
            </a:xfrm>
            <a:prstGeom prst="rect">
              <a:avLst/>
            </a:prstGeom>
            <a:noFill/>
          </p:spPr>
          <p:txBody>
            <a:bodyPr wrap="none" rtlCol="0">
              <a:spAutoFit/>
            </a:bodyPr>
            <a:lstStyle/>
            <a:p>
              <a:r>
                <a:rPr lang="zh-CN" altLang="en-US" sz="2000" dirty="0">
                  <a:solidFill>
                    <a:schemeClr val="bg1"/>
                  </a:solidFill>
                  <a:latin typeface="思源宋体 CN Heavy" panose="02020900000000000000" pitchFamily="18" charset="-122"/>
                  <a:ea typeface="思源宋体 CN Heavy" panose="02020900000000000000" pitchFamily="18" charset="-122"/>
                </a:rPr>
                <a:t>关键字</a:t>
              </a:r>
            </a:p>
          </p:txBody>
        </p:sp>
      </p:grpSp>
      <p:grpSp>
        <p:nvGrpSpPr>
          <p:cNvPr id="83" name="组合 82">
            <a:extLst>
              <a:ext uri="{FF2B5EF4-FFF2-40B4-BE49-F238E27FC236}">
                <a16:creationId xmlns:a16="http://schemas.microsoft.com/office/drawing/2014/main" id="{A648CF8F-EE6E-B9CF-2C2A-A783F7D24F43}"/>
              </a:ext>
            </a:extLst>
          </p:cNvPr>
          <p:cNvGrpSpPr/>
          <p:nvPr/>
        </p:nvGrpSpPr>
        <p:grpSpPr>
          <a:xfrm>
            <a:off x="7518730" y="4811485"/>
            <a:ext cx="3896754" cy="478971"/>
            <a:chOff x="7431646" y="4811485"/>
            <a:chExt cx="3896754" cy="478971"/>
          </a:xfrm>
        </p:grpSpPr>
        <p:grpSp>
          <p:nvGrpSpPr>
            <p:cNvPr id="63" name="组合 62">
              <a:extLst>
                <a:ext uri="{FF2B5EF4-FFF2-40B4-BE49-F238E27FC236}">
                  <a16:creationId xmlns:a16="http://schemas.microsoft.com/office/drawing/2014/main" id="{EADB7715-63B6-7501-A38C-0E90A72EFC44}"/>
                </a:ext>
              </a:extLst>
            </p:cNvPr>
            <p:cNvGrpSpPr/>
            <p:nvPr/>
          </p:nvGrpSpPr>
          <p:grpSpPr>
            <a:xfrm>
              <a:off x="7431646" y="4811485"/>
              <a:ext cx="3896754" cy="478971"/>
              <a:chOff x="7286503" y="5413828"/>
              <a:chExt cx="3896754" cy="478971"/>
            </a:xfrm>
          </p:grpSpPr>
          <p:sp>
            <p:nvSpPr>
              <p:cNvPr id="56" name="任意多边形: 形状 55">
                <a:extLst>
                  <a:ext uri="{FF2B5EF4-FFF2-40B4-BE49-F238E27FC236}">
                    <a16:creationId xmlns:a16="http://schemas.microsoft.com/office/drawing/2014/main" id="{972497D7-9B41-CB55-C4C8-47A62D79593C}"/>
                  </a:ext>
                </a:extLst>
              </p:cNvPr>
              <p:cNvSpPr/>
              <p:nvPr/>
            </p:nvSpPr>
            <p:spPr>
              <a:xfrm flipV="1">
                <a:off x="7286503" y="5413828"/>
                <a:ext cx="3889498" cy="464127"/>
              </a:xfrm>
              <a:custGeom>
                <a:avLst/>
                <a:gdLst>
                  <a:gd name="connsiteX0" fmla="*/ 0 w 3054927"/>
                  <a:gd name="connsiteY0" fmla="*/ 484909 h 484909"/>
                  <a:gd name="connsiteX1" fmla="*/ 588818 w 3054927"/>
                  <a:gd name="connsiteY1" fmla="*/ 6927 h 484909"/>
                  <a:gd name="connsiteX2" fmla="*/ 3054927 w 3054927"/>
                  <a:gd name="connsiteY2" fmla="*/ 0 h 484909"/>
                </a:gdLst>
                <a:ahLst/>
                <a:cxnLst>
                  <a:cxn ang="0">
                    <a:pos x="connsiteX0" y="connsiteY0"/>
                  </a:cxn>
                  <a:cxn ang="0">
                    <a:pos x="connsiteX1" y="connsiteY1"/>
                  </a:cxn>
                  <a:cxn ang="0">
                    <a:pos x="connsiteX2" y="connsiteY2"/>
                  </a:cxn>
                </a:cxnLst>
                <a:rect l="l" t="t" r="r" b="b"/>
                <a:pathLst>
                  <a:path w="3054927" h="484909">
                    <a:moveTo>
                      <a:pt x="0" y="484909"/>
                    </a:moveTo>
                    <a:lnTo>
                      <a:pt x="588818" y="6927"/>
                    </a:lnTo>
                    <a:lnTo>
                      <a:pt x="3054927" y="0"/>
                    </a:lnTo>
                  </a:path>
                </a:pathLst>
              </a:custGeom>
              <a:noFill/>
              <a:ln w="19050">
                <a:solidFill>
                  <a:srgbClr val="007A4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a:extLst>
                  <a:ext uri="{FF2B5EF4-FFF2-40B4-BE49-F238E27FC236}">
                    <a16:creationId xmlns:a16="http://schemas.microsoft.com/office/drawing/2014/main" id="{7A31BA25-CFFB-ED71-0A90-A9645B82FF80}"/>
                  </a:ext>
                </a:extLst>
              </p:cNvPr>
              <p:cNvSpPr/>
              <p:nvPr/>
            </p:nvSpPr>
            <p:spPr>
              <a:xfrm>
                <a:off x="9855200" y="5442857"/>
                <a:ext cx="1328057" cy="449942"/>
              </a:xfrm>
              <a:prstGeom prst="rect">
                <a:avLst/>
              </a:prstGeom>
              <a:gradFill>
                <a:gsLst>
                  <a:gs pos="0">
                    <a:srgbClr val="C6F8B2"/>
                  </a:gs>
                  <a:gs pos="55000">
                    <a:srgbClr val="007A49"/>
                  </a:gs>
                </a:gsLst>
                <a:lin ang="10800000" scaled="0"/>
              </a:gra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8" name="文本框 67">
              <a:extLst>
                <a:ext uri="{FF2B5EF4-FFF2-40B4-BE49-F238E27FC236}">
                  <a16:creationId xmlns:a16="http://schemas.microsoft.com/office/drawing/2014/main" id="{720DEB83-92E9-EA24-9CC1-B76EBC01D23E}"/>
                </a:ext>
              </a:extLst>
            </p:cNvPr>
            <p:cNvSpPr txBox="1"/>
            <p:nvPr/>
          </p:nvSpPr>
          <p:spPr>
            <a:xfrm>
              <a:off x="10206331" y="4879217"/>
              <a:ext cx="954107" cy="400110"/>
            </a:xfrm>
            <a:prstGeom prst="rect">
              <a:avLst/>
            </a:prstGeom>
            <a:noFill/>
          </p:spPr>
          <p:txBody>
            <a:bodyPr wrap="none" rtlCol="0">
              <a:spAutoFit/>
            </a:bodyPr>
            <a:lstStyle/>
            <a:p>
              <a:r>
                <a:rPr lang="zh-CN" altLang="en-US" sz="2000" dirty="0">
                  <a:solidFill>
                    <a:schemeClr val="bg1"/>
                  </a:solidFill>
                  <a:latin typeface="思源宋体 CN Heavy" panose="02020900000000000000" pitchFamily="18" charset="-122"/>
                  <a:ea typeface="思源宋体 CN Heavy" panose="02020900000000000000" pitchFamily="18" charset="-122"/>
                </a:rPr>
                <a:t>关键字</a:t>
              </a:r>
            </a:p>
          </p:txBody>
        </p:sp>
      </p:grpSp>
      <p:cxnSp>
        <p:nvCxnSpPr>
          <p:cNvPr id="71" name="直接连接符 70">
            <a:extLst>
              <a:ext uri="{FF2B5EF4-FFF2-40B4-BE49-F238E27FC236}">
                <a16:creationId xmlns:a16="http://schemas.microsoft.com/office/drawing/2014/main" id="{CDFB55C8-BB8C-2B29-43BC-5E0F493E6A70}"/>
              </a:ext>
            </a:extLst>
          </p:cNvPr>
          <p:cNvCxnSpPr>
            <a:cxnSpLocks/>
          </p:cNvCxnSpPr>
          <p:nvPr/>
        </p:nvCxnSpPr>
        <p:spPr>
          <a:xfrm>
            <a:off x="1291772" y="3516085"/>
            <a:ext cx="3062514" cy="0"/>
          </a:xfrm>
          <a:prstGeom prst="line">
            <a:avLst/>
          </a:prstGeom>
          <a:ln w="19050">
            <a:gradFill>
              <a:gsLst>
                <a:gs pos="0">
                  <a:srgbClr val="007A49">
                    <a:alpha val="0"/>
                  </a:srgbClr>
                </a:gs>
                <a:gs pos="100000">
                  <a:srgbClr val="007A49"/>
                </a:gs>
              </a:gsLst>
              <a:lin ang="10800000" scaled="0"/>
            </a:gradFill>
            <a:prstDash val="sysDash"/>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B45258E1-65A4-45AC-4F57-F804D37C5905}"/>
              </a:ext>
            </a:extLst>
          </p:cNvPr>
          <p:cNvCxnSpPr>
            <a:cxnSpLocks/>
          </p:cNvCxnSpPr>
          <p:nvPr/>
        </p:nvCxnSpPr>
        <p:spPr>
          <a:xfrm flipH="1">
            <a:off x="8019143" y="3429000"/>
            <a:ext cx="3062514" cy="0"/>
          </a:xfrm>
          <a:prstGeom prst="line">
            <a:avLst/>
          </a:prstGeom>
          <a:ln w="19050">
            <a:gradFill>
              <a:gsLst>
                <a:gs pos="0">
                  <a:srgbClr val="007A49">
                    <a:alpha val="0"/>
                  </a:srgbClr>
                </a:gs>
                <a:gs pos="100000">
                  <a:srgbClr val="007A49"/>
                </a:gs>
              </a:gsLst>
              <a:lin ang="10800000" scaled="0"/>
            </a:gradFill>
            <a:prstDash val="sysDash"/>
          </a:ln>
        </p:spPr>
        <p:style>
          <a:lnRef idx="1">
            <a:schemeClr val="accent1"/>
          </a:lnRef>
          <a:fillRef idx="0">
            <a:schemeClr val="accent1"/>
          </a:fillRef>
          <a:effectRef idx="0">
            <a:schemeClr val="accent1"/>
          </a:effectRef>
          <a:fontRef idx="minor">
            <a:schemeClr val="tx1"/>
          </a:fontRef>
        </p:style>
      </p:cxnSp>
      <p:sp>
        <p:nvSpPr>
          <p:cNvPr id="75" name="文本框 74">
            <a:extLst>
              <a:ext uri="{FF2B5EF4-FFF2-40B4-BE49-F238E27FC236}">
                <a16:creationId xmlns:a16="http://schemas.microsoft.com/office/drawing/2014/main" id="{00B89119-C181-FD5B-662A-369CD1857005}"/>
              </a:ext>
            </a:extLst>
          </p:cNvPr>
          <p:cNvSpPr txBox="1"/>
          <p:nvPr/>
        </p:nvSpPr>
        <p:spPr>
          <a:xfrm>
            <a:off x="533904" y="2207325"/>
            <a:ext cx="3681054" cy="923330"/>
          </a:xfrm>
          <a:prstGeom prst="rect">
            <a:avLst/>
          </a:prstGeom>
          <a:noFill/>
        </p:spPr>
        <p:txBody>
          <a:bodyPr wrap="square" rtlCol="0">
            <a:spAutoFit/>
          </a:bodyPr>
          <a:lstStyle/>
          <a:p>
            <a:r>
              <a:rPr lang="zh-CN" altLang="en-US" dirty="0">
                <a:latin typeface="思源宋体 CN Medium" panose="02020500000000000000" pitchFamily="18" charset="-122"/>
                <a:ea typeface="思源宋体 CN Medium" panose="02020500000000000000" pitchFamily="18" charset="-122"/>
              </a:rPr>
              <a:t>华南农业大学是国家“双一流”建设高校。校园坐落在素有“花城”美誉的广州市，土地总面积</a:t>
            </a:r>
            <a:r>
              <a:rPr lang="en-US" altLang="zh-CN" dirty="0">
                <a:latin typeface="思源宋体 CN Medium" panose="02020500000000000000" pitchFamily="18" charset="-122"/>
                <a:ea typeface="思源宋体 CN Medium" panose="02020500000000000000" pitchFamily="18" charset="-122"/>
              </a:rPr>
              <a:t>8211</a:t>
            </a:r>
            <a:r>
              <a:rPr lang="zh-CN" altLang="en-US" dirty="0">
                <a:latin typeface="思源宋体 CN Medium" panose="02020500000000000000" pitchFamily="18" charset="-122"/>
                <a:ea typeface="思源宋体 CN Medium" panose="02020500000000000000" pitchFamily="18" charset="-122"/>
              </a:rPr>
              <a:t>亩。</a:t>
            </a:r>
          </a:p>
        </p:txBody>
      </p:sp>
      <p:sp>
        <p:nvSpPr>
          <p:cNvPr id="17" name="文本框 16">
            <a:extLst>
              <a:ext uri="{FF2B5EF4-FFF2-40B4-BE49-F238E27FC236}">
                <a16:creationId xmlns:a16="http://schemas.microsoft.com/office/drawing/2014/main" id="{9C5785CE-D178-B2B4-822C-2B48568D1B9C}"/>
              </a:ext>
            </a:extLst>
          </p:cNvPr>
          <p:cNvSpPr txBox="1"/>
          <p:nvPr/>
        </p:nvSpPr>
        <p:spPr>
          <a:xfrm>
            <a:off x="533904" y="3722241"/>
            <a:ext cx="3681054" cy="923330"/>
          </a:xfrm>
          <a:prstGeom prst="rect">
            <a:avLst/>
          </a:prstGeom>
          <a:noFill/>
        </p:spPr>
        <p:txBody>
          <a:bodyPr wrap="square" rtlCol="0">
            <a:spAutoFit/>
          </a:bodyPr>
          <a:lstStyle/>
          <a:p>
            <a:r>
              <a:rPr lang="zh-CN" altLang="en-US" dirty="0">
                <a:latin typeface="思源宋体 CN Medium" panose="02020500000000000000" pitchFamily="18" charset="-122"/>
                <a:ea typeface="思源宋体 CN Medium" panose="02020500000000000000" pitchFamily="18" charset="-122"/>
              </a:rPr>
              <a:t>华南农业大学是国家“双一流”建设高校。校园坐落在素有“花城”美誉的广州市，土地总面积</a:t>
            </a:r>
            <a:r>
              <a:rPr lang="en-US" altLang="zh-CN" dirty="0">
                <a:latin typeface="思源宋体 CN Medium" panose="02020500000000000000" pitchFamily="18" charset="-122"/>
                <a:ea typeface="思源宋体 CN Medium" panose="02020500000000000000" pitchFamily="18" charset="-122"/>
              </a:rPr>
              <a:t>8211</a:t>
            </a:r>
            <a:r>
              <a:rPr lang="zh-CN" altLang="en-US" dirty="0">
                <a:latin typeface="思源宋体 CN Medium" panose="02020500000000000000" pitchFamily="18" charset="-122"/>
                <a:ea typeface="思源宋体 CN Medium" panose="02020500000000000000" pitchFamily="18" charset="-122"/>
              </a:rPr>
              <a:t>亩。</a:t>
            </a:r>
          </a:p>
        </p:txBody>
      </p:sp>
      <p:sp>
        <p:nvSpPr>
          <p:cNvPr id="18" name="文本框 17">
            <a:extLst>
              <a:ext uri="{FF2B5EF4-FFF2-40B4-BE49-F238E27FC236}">
                <a16:creationId xmlns:a16="http://schemas.microsoft.com/office/drawing/2014/main" id="{FDFC3DFA-5BEA-9C65-C0D4-EF2D59FD5284}"/>
              </a:ext>
            </a:extLst>
          </p:cNvPr>
          <p:cNvSpPr txBox="1"/>
          <p:nvPr/>
        </p:nvSpPr>
        <p:spPr>
          <a:xfrm>
            <a:off x="8182164" y="2207325"/>
            <a:ext cx="3681054" cy="923330"/>
          </a:xfrm>
          <a:prstGeom prst="rect">
            <a:avLst/>
          </a:prstGeom>
          <a:noFill/>
        </p:spPr>
        <p:txBody>
          <a:bodyPr wrap="square" rtlCol="0">
            <a:spAutoFit/>
          </a:bodyPr>
          <a:lstStyle/>
          <a:p>
            <a:r>
              <a:rPr lang="zh-CN" altLang="en-US" dirty="0">
                <a:latin typeface="思源宋体 CN Medium" panose="02020500000000000000" pitchFamily="18" charset="-122"/>
                <a:ea typeface="思源宋体 CN Medium" panose="02020500000000000000" pitchFamily="18" charset="-122"/>
              </a:rPr>
              <a:t>华南农业大学是国家“双一流”建设高校。校园坐落在素有“花城”美誉的广州市，土地总面积</a:t>
            </a:r>
            <a:r>
              <a:rPr lang="en-US" altLang="zh-CN" dirty="0">
                <a:latin typeface="思源宋体 CN Medium" panose="02020500000000000000" pitchFamily="18" charset="-122"/>
                <a:ea typeface="思源宋体 CN Medium" panose="02020500000000000000" pitchFamily="18" charset="-122"/>
              </a:rPr>
              <a:t>8211</a:t>
            </a:r>
            <a:r>
              <a:rPr lang="zh-CN" altLang="en-US" dirty="0">
                <a:latin typeface="思源宋体 CN Medium" panose="02020500000000000000" pitchFamily="18" charset="-122"/>
                <a:ea typeface="思源宋体 CN Medium" panose="02020500000000000000" pitchFamily="18" charset="-122"/>
              </a:rPr>
              <a:t>亩。</a:t>
            </a:r>
          </a:p>
        </p:txBody>
      </p:sp>
      <p:sp>
        <p:nvSpPr>
          <p:cNvPr id="25" name="文本框 24">
            <a:extLst>
              <a:ext uri="{FF2B5EF4-FFF2-40B4-BE49-F238E27FC236}">
                <a16:creationId xmlns:a16="http://schemas.microsoft.com/office/drawing/2014/main" id="{44357194-1728-657C-83FE-E8BFEC451350}"/>
              </a:ext>
            </a:extLst>
          </p:cNvPr>
          <p:cNvSpPr txBox="1"/>
          <p:nvPr/>
        </p:nvSpPr>
        <p:spPr>
          <a:xfrm>
            <a:off x="8182164" y="3722241"/>
            <a:ext cx="3681054" cy="923330"/>
          </a:xfrm>
          <a:prstGeom prst="rect">
            <a:avLst/>
          </a:prstGeom>
          <a:noFill/>
        </p:spPr>
        <p:txBody>
          <a:bodyPr wrap="square" rtlCol="0">
            <a:spAutoFit/>
          </a:bodyPr>
          <a:lstStyle/>
          <a:p>
            <a:r>
              <a:rPr lang="zh-CN" altLang="en-US" dirty="0">
                <a:latin typeface="思源宋体 CN Medium" panose="02020500000000000000" pitchFamily="18" charset="-122"/>
                <a:ea typeface="思源宋体 CN Medium" panose="02020500000000000000" pitchFamily="18" charset="-122"/>
              </a:rPr>
              <a:t>华南农业大学是国家“双一流”建设高校。校园坐落在素有“花城”美誉的广州市，土地总面积</a:t>
            </a:r>
            <a:r>
              <a:rPr lang="en-US" altLang="zh-CN" dirty="0">
                <a:latin typeface="思源宋体 CN Medium" panose="02020500000000000000" pitchFamily="18" charset="-122"/>
                <a:ea typeface="思源宋体 CN Medium" panose="02020500000000000000" pitchFamily="18" charset="-122"/>
              </a:rPr>
              <a:t>8211</a:t>
            </a:r>
            <a:r>
              <a:rPr lang="zh-CN" altLang="en-US" dirty="0">
                <a:latin typeface="思源宋体 CN Medium" panose="02020500000000000000" pitchFamily="18" charset="-122"/>
                <a:ea typeface="思源宋体 CN Medium" panose="02020500000000000000" pitchFamily="18" charset="-122"/>
              </a:rPr>
              <a:t>亩。</a:t>
            </a:r>
          </a:p>
        </p:txBody>
      </p:sp>
    </p:spTree>
    <p:extLst>
      <p:ext uri="{BB962C8B-B14F-4D97-AF65-F5344CB8AC3E}">
        <p14:creationId xmlns:p14="http://schemas.microsoft.com/office/powerpoint/2010/main" val="401241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2F98C5F-A592-6AAA-14FB-E8E8E06CD855}"/>
              </a:ext>
            </a:extLst>
          </p:cNvPr>
          <p:cNvSpPr/>
          <p:nvPr/>
        </p:nvSpPr>
        <p:spPr>
          <a:xfrm>
            <a:off x="0" y="-21773"/>
            <a:ext cx="12206515" cy="7409543"/>
          </a:xfrm>
          <a:prstGeom prst="rect">
            <a:avLst/>
          </a:prstGeom>
          <a:gradFill flip="none" rotWithShape="1">
            <a:gsLst>
              <a:gs pos="47000">
                <a:srgbClr val="1A875B">
                  <a:alpha val="69000"/>
                </a:srgbClr>
              </a:gs>
              <a:gs pos="100000">
                <a:srgbClr val="1A875B"/>
              </a:gs>
              <a:gs pos="0">
                <a:srgbClr val="1A875B">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a:extLst>
              <a:ext uri="{FF2B5EF4-FFF2-40B4-BE49-F238E27FC236}">
                <a16:creationId xmlns:a16="http://schemas.microsoft.com/office/drawing/2014/main" id="{C46EB518-733A-643D-B997-03C134788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29" y="2954774"/>
            <a:ext cx="12192000" cy="2398277"/>
          </a:xfrm>
          <a:prstGeom prst="rect">
            <a:avLst/>
          </a:prstGeom>
        </p:spPr>
      </p:pic>
      <p:grpSp>
        <p:nvGrpSpPr>
          <p:cNvPr id="16" name="组合 15">
            <a:extLst>
              <a:ext uri="{FF2B5EF4-FFF2-40B4-BE49-F238E27FC236}">
                <a16:creationId xmlns:a16="http://schemas.microsoft.com/office/drawing/2014/main" id="{CDB3BCC8-B252-B97C-7419-CAAC0160A278}"/>
              </a:ext>
            </a:extLst>
          </p:cNvPr>
          <p:cNvGrpSpPr/>
          <p:nvPr/>
        </p:nvGrpSpPr>
        <p:grpSpPr>
          <a:xfrm>
            <a:off x="2413909" y="921065"/>
            <a:ext cx="6349091" cy="2851892"/>
            <a:chOff x="431801" y="1059542"/>
            <a:chExt cx="6349091" cy="2851892"/>
          </a:xfrm>
        </p:grpSpPr>
        <p:sp>
          <p:nvSpPr>
            <p:cNvPr id="2" name="文本框 1">
              <a:extLst>
                <a:ext uri="{FF2B5EF4-FFF2-40B4-BE49-F238E27FC236}">
                  <a16:creationId xmlns:a16="http://schemas.microsoft.com/office/drawing/2014/main" id="{C2BB32DB-3094-DA9E-75F7-56BFCC8FA09E}"/>
                </a:ext>
              </a:extLst>
            </p:cNvPr>
            <p:cNvSpPr txBox="1"/>
            <p:nvPr/>
          </p:nvSpPr>
          <p:spPr>
            <a:xfrm>
              <a:off x="431801" y="1059542"/>
              <a:ext cx="1282700" cy="2646878"/>
            </a:xfrm>
            <a:prstGeom prst="rect">
              <a:avLst/>
            </a:prstGeom>
            <a:noFill/>
          </p:spPr>
          <p:txBody>
            <a:bodyPr wrap="square" rtlCol="0">
              <a:spAutoFit/>
            </a:bodyPr>
            <a:lstStyle/>
            <a:p>
              <a:r>
                <a:rPr lang="zh-CN" altLang="en-US" sz="16600" dirty="0">
                  <a:gradFill flip="none" rotWithShape="1">
                    <a:gsLst>
                      <a:gs pos="0">
                        <a:srgbClr val="1A875B"/>
                      </a:gs>
                      <a:gs pos="45000">
                        <a:schemeClr val="bg1"/>
                      </a:gs>
                    </a:gsLst>
                    <a:lin ang="13500000" scaled="1"/>
                    <a:tileRect/>
                  </a:gradFill>
                  <a:latin typeface="华文行楷" panose="02010800040101010101" pitchFamily="2" charset="-122"/>
                  <a:ea typeface="华文行楷" panose="02010800040101010101" pitchFamily="2" charset="-122"/>
                </a:rPr>
                <a:t>谢</a:t>
              </a:r>
            </a:p>
          </p:txBody>
        </p:sp>
        <p:sp>
          <p:nvSpPr>
            <p:cNvPr id="4" name="文本框 3">
              <a:extLst>
                <a:ext uri="{FF2B5EF4-FFF2-40B4-BE49-F238E27FC236}">
                  <a16:creationId xmlns:a16="http://schemas.microsoft.com/office/drawing/2014/main" id="{F081435D-B155-CC53-A0EE-15D7F84E9692}"/>
                </a:ext>
              </a:extLst>
            </p:cNvPr>
            <p:cNvSpPr txBox="1"/>
            <p:nvPr/>
          </p:nvSpPr>
          <p:spPr>
            <a:xfrm>
              <a:off x="2282371" y="1416050"/>
              <a:ext cx="1282700" cy="2431435"/>
            </a:xfrm>
            <a:prstGeom prst="rect">
              <a:avLst/>
            </a:prstGeom>
            <a:noFill/>
          </p:spPr>
          <p:txBody>
            <a:bodyPr wrap="square" rtlCol="0">
              <a:spAutoFit/>
            </a:bodyPr>
            <a:lstStyle/>
            <a:p>
              <a:r>
                <a:rPr lang="zh-CN" altLang="en-US" sz="15200" dirty="0">
                  <a:gradFill flip="none" rotWithShape="1">
                    <a:gsLst>
                      <a:gs pos="0">
                        <a:srgbClr val="1A875B"/>
                      </a:gs>
                      <a:gs pos="45000">
                        <a:schemeClr val="bg1"/>
                      </a:gs>
                    </a:gsLst>
                    <a:lin ang="13500000" scaled="1"/>
                    <a:tileRect/>
                  </a:gradFill>
                  <a:latin typeface="华文行楷" panose="02010800040101010101" pitchFamily="2" charset="-122"/>
                  <a:ea typeface="华文行楷" panose="02010800040101010101" pitchFamily="2" charset="-122"/>
                </a:rPr>
                <a:t>谢</a:t>
              </a:r>
            </a:p>
          </p:txBody>
        </p:sp>
        <p:sp>
          <p:nvSpPr>
            <p:cNvPr id="5" name="文本框 4">
              <a:extLst>
                <a:ext uri="{FF2B5EF4-FFF2-40B4-BE49-F238E27FC236}">
                  <a16:creationId xmlns:a16="http://schemas.microsoft.com/office/drawing/2014/main" id="{ADD11AAF-047B-B635-FA5E-846A4FF28440}"/>
                </a:ext>
              </a:extLst>
            </p:cNvPr>
            <p:cNvSpPr txBox="1"/>
            <p:nvPr/>
          </p:nvSpPr>
          <p:spPr>
            <a:xfrm>
              <a:off x="4120243" y="1063173"/>
              <a:ext cx="1282700" cy="2215991"/>
            </a:xfrm>
            <a:prstGeom prst="rect">
              <a:avLst/>
            </a:prstGeom>
            <a:noFill/>
          </p:spPr>
          <p:txBody>
            <a:bodyPr wrap="square" rtlCol="0">
              <a:spAutoFit/>
            </a:bodyPr>
            <a:lstStyle/>
            <a:p>
              <a:r>
                <a:rPr lang="zh-CN" altLang="en-US" sz="13800" dirty="0">
                  <a:gradFill flip="none" rotWithShape="1">
                    <a:gsLst>
                      <a:gs pos="0">
                        <a:srgbClr val="1A875B"/>
                      </a:gs>
                      <a:gs pos="45000">
                        <a:schemeClr val="bg1"/>
                      </a:gs>
                    </a:gsLst>
                    <a:lin ang="13500000" scaled="1"/>
                    <a:tileRect/>
                  </a:gradFill>
                  <a:latin typeface="华文行楷" panose="02010800040101010101" pitchFamily="2" charset="-122"/>
                  <a:ea typeface="华文行楷" panose="02010800040101010101" pitchFamily="2" charset="-122"/>
                </a:rPr>
                <a:t>观</a:t>
              </a:r>
            </a:p>
          </p:txBody>
        </p:sp>
        <p:sp>
          <p:nvSpPr>
            <p:cNvPr id="7" name="文本框 6">
              <a:extLst>
                <a:ext uri="{FF2B5EF4-FFF2-40B4-BE49-F238E27FC236}">
                  <a16:creationId xmlns:a16="http://schemas.microsoft.com/office/drawing/2014/main" id="{FA364ECD-0F46-410E-20E1-3D41E9F28005}"/>
                </a:ext>
              </a:extLst>
            </p:cNvPr>
            <p:cNvSpPr txBox="1"/>
            <p:nvPr/>
          </p:nvSpPr>
          <p:spPr>
            <a:xfrm>
              <a:off x="5498192" y="1264556"/>
              <a:ext cx="1282700" cy="2646878"/>
            </a:xfrm>
            <a:prstGeom prst="rect">
              <a:avLst/>
            </a:prstGeom>
            <a:noFill/>
          </p:spPr>
          <p:txBody>
            <a:bodyPr wrap="square" rtlCol="0">
              <a:spAutoFit/>
            </a:bodyPr>
            <a:lstStyle/>
            <a:p>
              <a:r>
                <a:rPr lang="zh-CN" altLang="en-US" sz="16600" dirty="0">
                  <a:gradFill flip="none" rotWithShape="1">
                    <a:gsLst>
                      <a:gs pos="0">
                        <a:srgbClr val="1A875B"/>
                      </a:gs>
                      <a:gs pos="45000">
                        <a:schemeClr val="bg1"/>
                      </a:gs>
                    </a:gsLst>
                    <a:lin ang="13500000" scaled="1"/>
                    <a:tileRect/>
                  </a:gradFill>
                  <a:latin typeface="华文行楷" panose="02010800040101010101" pitchFamily="2" charset="-122"/>
                  <a:ea typeface="华文行楷" panose="02010800040101010101" pitchFamily="2" charset="-122"/>
                </a:rPr>
                <a:t>看</a:t>
              </a:r>
            </a:p>
          </p:txBody>
        </p:sp>
      </p:grpSp>
      <p:pic>
        <p:nvPicPr>
          <p:cNvPr id="22" name="图片 21">
            <a:extLst>
              <a:ext uri="{FF2B5EF4-FFF2-40B4-BE49-F238E27FC236}">
                <a16:creationId xmlns:a16="http://schemas.microsoft.com/office/drawing/2014/main" id="{777C412A-152F-A315-B879-B0A7EB1AA4B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973" r="98263">
                        <a14:foregroundMark x1="8267" y1="63033" x2="3578" y2="84962"/>
                        <a14:foregroundMark x1="3578" y1="84962" x2="14519" y2="83083"/>
                        <a14:foregroundMark x1="14519" y1="83083" x2="16568" y2="66416"/>
                        <a14:foregroundMark x1="625" y1="38972" x2="973" y2="83709"/>
                        <a14:foregroundMark x1="973" y1="83709" x2="7746" y2="96115"/>
                        <a14:foregroundMark x1="7746" y1="96115" x2="15526" y2="90476"/>
                        <a14:foregroundMark x1="15526" y1="90476" x2="23341" y2="92732"/>
                        <a14:foregroundMark x1="1771" y1="94361" x2="23168" y2="96115"/>
                        <a14:foregroundMark x1="94026" y1="56767" x2="94269" y2="82080"/>
                        <a14:foregroundMark x1="94269" y1="82080" x2="94790" y2="66416"/>
                        <a14:foregroundMark x1="94790" y1="66416" x2="91316" y2="93233"/>
                        <a14:foregroundMark x1="91316" y1="93233" x2="91351" y2="73684"/>
                        <a14:foregroundMark x1="94130" y1="43233" x2="96561" y2="90602"/>
                        <a14:foregroundMark x1="96561" y1="90602" x2="97048" y2="55388"/>
                        <a14:foregroundMark x1="97048" y1="55388" x2="97916" y2="45489"/>
                        <a14:foregroundMark x1="89059" y1="29198" x2="89059" y2="34837"/>
                        <a14:foregroundMark x1="94373" y1="34586" x2="98298" y2="34962"/>
                        <a14:backgroundMark x1="69364" y1="30326" x2="71414" y2="32331"/>
                        <a14:backgroundMark x1="88190" y1="25564" x2="89962" y2="25564"/>
                        <a14:backgroundMark x1="76138" y1="28571" x2="77353" y2="28571"/>
                      </a14:backgroundRemoval>
                    </a14:imgEffect>
                  </a14:imgLayer>
                </a14:imgProps>
              </a:ext>
              <a:ext uri="{28A0092B-C50C-407E-A947-70E740481C1C}">
                <a14:useLocalDpi xmlns:a14="http://schemas.microsoft.com/office/drawing/2010/main" val="0"/>
              </a:ext>
            </a:extLst>
          </a:blip>
          <a:srcRect/>
          <a:stretch/>
        </p:blipFill>
        <p:spPr>
          <a:xfrm>
            <a:off x="0" y="3821561"/>
            <a:ext cx="12192000" cy="3379339"/>
          </a:xfrm>
          <a:prstGeom prst="rect">
            <a:avLst/>
          </a:prstGeom>
        </p:spPr>
      </p:pic>
      <p:pic>
        <p:nvPicPr>
          <p:cNvPr id="14" name="图片 13">
            <a:extLst>
              <a:ext uri="{FF2B5EF4-FFF2-40B4-BE49-F238E27FC236}">
                <a16:creationId xmlns:a16="http://schemas.microsoft.com/office/drawing/2014/main" id="{5FD8A078-304C-FDAA-BCD3-84AEA85168CC}"/>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11788" y="44146"/>
            <a:ext cx="2768425" cy="774220"/>
          </a:xfrm>
          <a:prstGeom prst="rect">
            <a:avLst/>
          </a:prstGeom>
        </p:spPr>
      </p:pic>
      <p:pic>
        <p:nvPicPr>
          <p:cNvPr id="27" name="图片 26">
            <a:extLst>
              <a:ext uri="{FF2B5EF4-FFF2-40B4-BE49-F238E27FC236}">
                <a16:creationId xmlns:a16="http://schemas.microsoft.com/office/drawing/2014/main" id="{9642D4BB-DBE0-7DB6-73D6-3AF1D41601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014" y="-278512"/>
            <a:ext cx="4033809" cy="4275837"/>
          </a:xfrm>
          <a:prstGeom prst="rect">
            <a:avLst/>
          </a:prstGeom>
        </p:spPr>
      </p:pic>
    </p:spTree>
    <p:extLst>
      <p:ext uri="{BB962C8B-B14F-4D97-AF65-F5344CB8AC3E}">
        <p14:creationId xmlns:p14="http://schemas.microsoft.com/office/powerpoint/2010/main" val="2059880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2F98C5F-A592-6AAA-14FB-E8E8E06CD855}"/>
              </a:ext>
            </a:extLst>
          </p:cNvPr>
          <p:cNvSpPr/>
          <p:nvPr/>
        </p:nvSpPr>
        <p:spPr>
          <a:xfrm>
            <a:off x="0" y="-21773"/>
            <a:ext cx="12206515" cy="7409543"/>
          </a:xfrm>
          <a:prstGeom prst="rect">
            <a:avLst/>
          </a:prstGeom>
          <a:gradFill flip="none" rotWithShape="1">
            <a:gsLst>
              <a:gs pos="47000">
                <a:srgbClr val="007A49">
                  <a:alpha val="67000"/>
                </a:srgbClr>
              </a:gs>
              <a:gs pos="100000">
                <a:srgbClr val="007A49"/>
              </a:gs>
              <a:gs pos="0">
                <a:srgbClr val="007A49">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CDB3BCC8-B252-B97C-7419-CAAC0160A278}"/>
              </a:ext>
            </a:extLst>
          </p:cNvPr>
          <p:cNvGrpSpPr/>
          <p:nvPr/>
        </p:nvGrpSpPr>
        <p:grpSpPr>
          <a:xfrm>
            <a:off x="1000125" y="1139371"/>
            <a:ext cx="10191750" cy="2217648"/>
            <a:chOff x="939800" y="1270000"/>
            <a:chExt cx="10191750" cy="2217648"/>
          </a:xfrm>
        </p:grpSpPr>
        <p:sp>
          <p:nvSpPr>
            <p:cNvPr id="2" name="文本框 1">
              <a:extLst>
                <a:ext uri="{FF2B5EF4-FFF2-40B4-BE49-F238E27FC236}">
                  <a16:creationId xmlns:a16="http://schemas.microsoft.com/office/drawing/2014/main" id="{C2BB32DB-3094-DA9E-75F7-56BFCC8FA09E}"/>
                </a:ext>
              </a:extLst>
            </p:cNvPr>
            <p:cNvSpPr txBox="1"/>
            <p:nvPr/>
          </p:nvSpPr>
          <p:spPr>
            <a:xfrm>
              <a:off x="939800" y="1625600"/>
              <a:ext cx="1282700" cy="1862048"/>
            </a:xfrm>
            <a:prstGeom prst="rect">
              <a:avLst/>
            </a:prstGeom>
            <a:noFill/>
          </p:spPr>
          <p:txBody>
            <a:bodyPr wrap="square" rtlCol="0">
              <a:spAutoFit/>
            </a:bodyPr>
            <a:lstStyle/>
            <a:p>
              <a:r>
                <a:rPr lang="zh-CN" altLang="en-US" sz="11500" dirty="0">
                  <a:gradFill flip="none" rotWithShape="1">
                    <a:gsLst>
                      <a:gs pos="0">
                        <a:srgbClr val="1A875B"/>
                      </a:gs>
                      <a:gs pos="45000">
                        <a:schemeClr val="bg1"/>
                      </a:gs>
                    </a:gsLst>
                    <a:lin ang="13500000" scaled="1"/>
                    <a:tileRect/>
                  </a:gradFill>
                  <a:latin typeface="华文行楷" panose="02010800040101010101" pitchFamily="2" charset="-122"/>
                  <a:ea typeface="华文行楷" panose="02010800040101010101" pitchFamily="2" charset="-122"/>
                </a:rPr>
                <a:t>修</a:t>
              </a:r>
            </a:p>
          </p:txBody>
        </p:sp>
        <p:sp>
          <p:nvSpPr>
            <p:cNvPr id="4" name="文本框 3">
              <a:extLst>
                <a:ext uri="{FF2B5EF4-FFF2-40B4-BE49-F238E27FC236}">
                  <a16:creationId xmlns:a16="http://schemas.microsoft.com/office/drawing/2014/main" id="{F081435D-B155-CC53-A0EE-15D7F84E9692}"/>
                </a:ext>
              </a:extLst>
            </p:cNvPr>
            <p:cNvSpPr txBox="1"/>
            <p:nvPr/>
          </p:nvSpPr>
          <p:spPr>
            <a:xfrm>
              <a:off x="2209800" y="1416050"/>
              <a:ext cx="1282700" cy="1723549"/>
            </a:xfrm>
            <a:prstGeom prst="rect">
              <a:avLst/>
            </a:prstGeom>
            <a:noFill/>
          </p:spPr>
          <p:txBody>
            <a:bodyPr wrap="square" rtlCol="0">
              <a:spAutoFit/>
            </a:bodyPr>
            <a:lstStyle/>
            <a:p>
              <a:r>
                <a:rPr lang="zh-CN" altLang="en-US" sz="10600" dirty="0">
                  <a:gradFill flip="none" rotWithShape="1">
                    <a:gsLst>
                      <a:gs pos="0">
                        <a:srgbClr val="1A875B"/>
                      </a:gs>
                      <a:gs pos="45000">
                        <a:schemeClr val="bg1"/>
                      </a:gs>
                    </a:gsLst>
                    <a:lin ang="13500000" scaled="1"/>
                    <a:tileRect/>
                  </a:gradFill>
                  <a:latin typeface="华文行楷" panose="02010800040101010101" pitchFamily="2" charset="-122"/>
                  <a:ea typeface="华文行楷" panose="02010800040101010101" pitchFamily="2" charset="-122"/>
                </a:rPr>
                <a:t>德</a:t>
              </a:r>
            </a:p>
          </p:txBody>
        </p:sp>
        <p:sp>
          <p:nvSpPr>
            <p:cNvPr id="5" name="文本框 4">
              <a:extLst>
                <a:ext uri="{FF2B5EF4-FFF2-40B4-BE49-F238E27FC236}">
                  <a16:creationId xmlns:a16="http://schemas.microsoft.com/office/drawing/2014/main" id="{ADD11AAF-047B-B635-FA5E-846A4FF28440}"/>
                </a:ext>
              </a:extLst>
            </p:cNvPr>
            <p:cNvSpPr txBox="1"/>
            <p:nvPr/>
          </p:nvSpPr>
          <p:spPr>
            <a:xfrm>
              <a:off x="3365500" y="1701800"/>
              <a:ext cx="1282700" cy="1569660"/>
            </a:xfrm>
            <a:prstGeom prst="rect">
              <a:avLst/>
            </a:prstGeom>
            <a:noFill/>
          </p:spPr>
          <p:txBody>
            <a:bodyPr wrap="square" rtlCol="0">
              <a:spAutoFit/>
            </a:bodyPr>
            <a:lstStyle/>
            <a:p>
              <a:r>
                <a:rPr lang="zh-CN" altLang="en-US" sz="9600" dirty="0">
                  <a:gradFill flip="none" rotWithShape="1">
                    <a:gsLst>
                      <a:gs pos="0">
                        <a:srgbClr val="1A875B"/>
                      </a:gs>
                      <a:gs pos="45000">
                        <a:schemeClr val="bg1"/>
                      </a:gs>
                    </a:gsLst>
                    <a:lin ang="13500000" scaled="1"/>
                    <a:tileRect/>
                  </a:gradFill>
                  <a:latin typeface="华文行楷" panose="02010800040101010101" pitchFamily="2" charset="-122"/>
                  <a:ea typeface="华文行楷" panose="02010800040101010101" pitchFamily="2" charset="-122"/>
                </a:rPr>
                <a:t>博</a:t>
              </a:r>
            </a:p>
          </p:txBody>
        </p:sp>
        <p:sp>
          <p:nvSpPr>
            <p:cNvPr id="7" name="文本框 6">
              <a:extLst>
                <a:ext uri="{FF2B5EF4-FFF2-40B4-BE49-F238E27FC236}">
                  <a16:creationId xmlns:a16="http://schemas.microsoft.com/office/drawing/2014/main" id="{FA364ECD-0F46-410E-20E1-3D41E9F28005}"/>
                </a:ext>
              </a:extLst>
            </p:cNvPr>
            <p:cNvSpPr txBox="1"/>
            <p:nvPr/>
          </p:nvSpPr>
          <p:spPr>
            <a:xfrm>
              <a:off x="4337050" y="1409700"/>
              <a:ext cx="1282700" cy="1862048"/>
            </a:xfrm>
            <a:prstGeom prst="rect">
              <a:avLst/>
            </a:prstGeom>
            <a:noFill/>
          </p:spPr>
          <p:txBody>
            <a:bodyPr wrap="square" rtlCol="0">
              <a:spAutoFit/>
            </a:bodyPr>
            <a:lstStyle/>
            <a:p>
              <a:r>
                <a:rPr lang="zh-CN" altLang="en-US" sz="11500" dirty="0">
                  <a:gradFill flip="none" rotWithShape="1">
                    <a:gsLst>
                      <a:gs pos="0">
                        <a:srgbClr val="1A875B"/>
                      </a:gs>
                      <a:gs pos="45000">
                        <a:schemeClr val="bg1"/>
                      </a:gs>
                    </a:gsLst>
                    <a:lin ang="13500000" scaled="1"/>
                    <a:tileRect/>
                  </a:gradFill>
                  <a:latin typeface="华文行楷" panose="02010800040101010101" pitchFamily="2" charset="-122"/>
                  <a:ea typeface="华文行楷" panose="02010800040101010101" pitchFamily="2" charset="-122"/>
                </a:rPr>
                <a:t>学</a:t>
              </a:r>
            </a:p>
          </p:txBody>
        </p:sp>
        <p:sp>
          <p:nvSpPr>
            <p:cNvPr id="9" name="文本框 8">
              <a:extLst>
                <a:ext uri="{FF2B5EF4-FFF2-40B4-BE49-F238E27FC236}">
                  <a16:creationId xmlns:a16="http://schemas.microsoft.com/office/drawing/2014/main" id="{E8E0C9B7-8AA1-592D-C76D-B784F232C783}"/>
                </a:ext>
              </a:extLst>
            </p:cNvPr>
            <p:cNvSpPr txBox="1"/>
            <p:nvPr/>
          </p:nvSpPr>
          <p:spPr>
            <a:xfrm>
              <a:off x="6261100" y="1422400"/>
              <a:ext cx="1282700" cy="1862048"/>
            </a:xfrm>
            <a:prstGeom prst="rect">
              <a:avLst/>
            </a:prstGeom>
            <a:noFill/>
          </p:spPr>
          <p:txBody>
            <a:bodyPr wrap="square" rtlCol="0">
              <a:spAutoFit/>
            </a:bodyPr>
            <a:lstStyle/>
            <a:p>
              <a:r>
                <a:rPr lang="zh-CN" altLang="en-US" sz="11500" dirty="0">
                  <a:gradFill flip="none" rotWithShape="1">
                    <a:gsLst>
                      <a:gs pos="0">
                        <a:srgbClr val="1A875B"/>
                      </a:gs>
                      <a:gs pos="45000">
                        <a:schemeClr val="bg1"/>
                      </a:gs>
                    </a:gsLst>
                    <a:lin ang="13500000" scaled="1"/>
                    <a:tileRect/>
                  </a:gradFill>
                  <a:latin typeface="华文行楷" panose="02010800040101010101" pitchFamily="2" charset="-122"/>
                  <a:ea typeface="华文行楷" panose="02010800040101010101" pitchFamily="2" charset="-122"/>
                </a:rPr>
                <a:t>求</a:t>
              </a:r>
            </a:p>
          </p:txBody>
        </p:sp>
        <p:sp>
          <p:nvSpPr>
            <p:cNvPr id="11" name="文本框 10">
              <a:extLst>
                <a:ext uri="{FF2B5EF4-FFF2-40B4-BE49-F238E27FC236}">
                  <a16:creationId xmlns:a16="http://schemas.microsoft.com/office/drawing/2014/main" id="{48B8AB6D-2FFF-BF5D-1C58-29889A67074B}"/>
                </a:ext>
              </a:extLst>
            </p:cNvPr>
            <p:cNvSpPr txBox="1"/>
            <p:nvPr/>
          </p:nvSpPr>
          <p:spPr>
            <a:xfrm>
              <a:off x="7442200" y="1695450"/>
              <a:ext cx="1282700" cy="1569660"/>
            </a:xfrm>
            <a:prstGeom prst="rect">
              <a:avLst/>
            </a:prstGeom>
            <a:noFill/>
          </p:spPr>
          <p:txBody>
            <a:bodyPr wrap="square" rtlCol="0">
              <a:spAutoFit/>
            </a:bodyPr>
            <a:lstStyle/>
            <a:p>
              <a:r>
                <a:rPr lang="zh-CN" altLang="en-US" sz="9600" dirty="0">
                  <a:gradFill flip="none" rotWithShape="1">
                    <a:gsLst>
                      <a:gs pos="0">
                        <a:srgbClr val="1A875B"/>
                      </a:gs>
                      <a:gs pos="45000">
                        <a:schemeClr val="bg1"/>
                      </a:gs>
                    </a:gsLst>
                    <a:lin ang="13500000" scaled="1"/>
                    <a:tileRect/>
                  </a:gradFill>
                  <a:latin typeface="华文行楷" panose="02010800040101010101" pitchFamily="2" charset="-122"/>
                  <a:ea typeface="华文行楷" panose="02010800040101010101" pitchFamily="2" charset="-122"/>
                </a:rPr>
                <a:t>实</a:t>
              </a:r>
            </a:p>
          </p:txBody>
        </p:sp>
        <p:sp>
          <p:nvSpPr>
            <p:cNvPr id="12" name="文本框 11">
              <a:extLst>
                <a:ext uri="{FF2B5EF4-FFF2-40B4-BE49-F238E27FC236}">
                  <a16:creationId xmlns:a16="http://schemas.microsoft.com/office/drawing/2014/main" id="{951005E6-F024-42CA-7645-2A0F604D58E0}"/>
                </a:ext>
              </a:extLst>
            </p:cNvPr>
            <p:cNvSpPr txBox="1"/>
            <p:nvPr/>
          </p:nvSpPr>
          <p:spPr>
            <a:xfrm>
              <a:off x="9848850" y="1441450"/>
              <a:ext cx="1282700" cy="1862048"/>
            </a:xfrm>
            <a:prstGeom prst="rect">
              <a:avLst/>
            </a:prstGeom>
            <a:noFill/>
          </p:spPr>
          <p:txBody>
            <a:bodyPr wrap="square" rtlCol="0">
              <a:spAutoFit/>
            </a:bodyPr>
            <a:lstStyle/>
            <a:p>
              <a:r>
                <a:rPr lang="zh-CN" altLang="en-US" sz="11500" dirty="0">
                  <a:gradFill flip="none" rotWithShape="1">
                    <a:gsLst>
                      <a:gs pos="0">
                        <a:srgbClr val="1A875B"/>
                      </a:gs>
                      <a:gs pos="45000">
                        <a:schemeClr val="bg1"/>
                      </a:gs>
                    </a:gsLst>
                    <a:lin ang="13500000" scaled="1"/>
                    <a:tileRect/>
                  </a:gradFill>
                  <a:latin typeface="华文行楷" panose="02010800040101010101" pitchFamily="2" charset="-122"/>
                  <a:ea typeface="华文行楷" panose="02010800040101010101" pitchFamily="2" charset="-122"/>
                </a:rPr>
                <a:t>新</a:t>
              </a:r>
            </a:p>
          </p:txBody>
        </p:sp>
        <p:sp>
          <p:nvSpPr>
            <p:cNvPr id="13" name="文本框 12">
              <a:extLst>
                <a:ext uri="{FF2B5EF4-FFF2-40B4-BE49-F238E27FC236}">
                  <a16:creationId xmlns:a16="http://schemas.microsoft.com/office/drawing/2014/main" id="{6EC7D7A4-B5B3-4120-75A3-8847AAD6D372}"/>
                </a:ext>
              </a:extLst>
            </p:cNvPr>
            <p:cNvSpPr txBox="1"/>
            <p:nvPr/>
          </p:nvSpPr>
          <p:spPr>
            <a:xfrm>
              <a:off x="8604250" y="1270000"/>
              <a:ext cx="1282700" cy="1862048"/>
            </a:xfrm>
            <a:prstGeom prst="rect">
              <a:avLst/>
            </a:prstGeom>
            <a:noFill/>
          </p:spPr>
          <p:txBody>
            <a:bodyPr wrap="square" rtlCol="0">
              <a:spAutoFit/>
            </a:bodyPr>
            <a:lstStyle/>
            <a:p>
              <a:r>
                <a:rPr lang="zh-CN" altLang="en-US" sz="11500" dirty="0">
                  <a:gradFill flip="none" rotWithShape="1">
                    <a:gsLst>
                      <a:gs pos="0">
                        <a:srgbClr val="1A875B"/>
                      </a:gs>
                      <a:gs pos="45000">
                        <a:schemeClr val="bg1"/>
                      </a:gs>
                    </a:gsLst>
                    <a:lin ang="13500000" scaled="1"/>
                    <a:tileRect/>
                  </a:gradFill>
                  <a:latin typeface="华文行楷" panose="02010800040101010101" pitchFamily="2" charset="-122"/>
                  <a:ea typeface="华文行楷" panose="02010800040101010101" pitchFamily="2" charset="-122"/>
                </a:rPr>
                <a:t>创</a:t>
              </a:r>
            </a:p>
          </p:txBody>
        </p:sp>
      </p:grpSp>
      <p:pic>
        <p:nvPicPr>
          <p:cNvPr id="10" name="图片 9">
            <a:extLst>
              <a:ext uri="{FF2B5EF4-FFF2-40B4-BE49-F238E27FC236}">
                <a16:creationId xmlns:a16="http://schemas.microsoft.com/office/drawing/2014/main" id="{A5C46F7F-C454-6D43-8CC7-37E15CF0C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076" y="2886075"/>
            <a:ext cx="14830114" cy="3467100"/>
          </a:xfrm>
          <a:prstGeom prst="rect">
            <a:avLst/>
          </a:prstGeom>
        </p:spPr>
      </p:pic>
      <p:grpSp>
        <p:nvGrpSpPr>
          <p:cNvPr id="26" name="组合 25">
            <a:extLst>
              <a:ext uri="{FF2B5EF4-FFF2-40B4-BE49-F238E27FC236}">
                <a16:creationId xmlns:a16="http://schemas.microsoft.com/office/drawing/2014/main" id="{CC06E234-8437-A1D0-B943-7E1DB04D8790}"/>
              </a:ext>
            </a:extLst>
          </p:cNvPr>
          <p:cNvGrpSpPr/>
          <p:nvPr/>
        </p:nvGrpSpPr>
        <p:grpSpPr>
          <a:xfrm>
            <a:off x="3055259" y="3320143"/>
            <a:ext cx="6330948" cy="484344"/>
            <a:chOff x="2952669" y="3450771"/>
            <a:chExt cx="6338329" cy="484344"/>
          </a:xfrm>
        </p:grpSpPr>
        <p:sp>
          <p:nvSpPr>
            <p:cNvPr id="17" name="矩形 16">
              <a:extLst>
                <a:ext uri="{FF2B5EF4-FFF2-40B4-BE49-F238E27FC236}">
                  <a16:creationId xmlns:a16="http://schemas.microsoft.com/office/drawing/2014/main" id="{3F540D10-DBD5-5D1F-F8C0-4BDC90AAB7C3}"/>
                </a:ext>
              </a:extLst>
            </p:cNvPr>
            <p:cNvSpPr/>
            <p:nvPr/>
          </p:nvSpPr>
          <p:spPr>
            <a:xfrm>
              <a:off x="2952669" y="3450771"/>
              <a:ext cx="6338329" cy="469900"/>
            </a:xfrm>
            <a:prstGeom prst="rect">
              <a:avLst/>
            </a:prstGeom>
            <a:gradFill flip="none" rotWithShape="1">
              <a:gsLst>
                <a:gs pos="48700">
                  <a:srgbClr val="1A875B"/>
                </a:gs>
                <a:gs pos="0">
                  <a:srgbClr val="1A875B">
                    <a:alpha val="0"/>
                  </a:srgbClr>
                </a:gs>
                <a:gs pos="100000">
                  <a:srgbClr val="1A875B">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36C7E4D3-CB6E-7F84-DA49-B6DA141A20E7}"/>
                </a:ext>
              </a:extLst>
            </p:cNvPr>
            <p:cNvSpPr txBox="1"/>
            <p:nvPr/>
          </p:nvSpPr>
          <p:spPr>
            <a:xfrm>
              <a:off x="4305300" y="3473450"/>
              <a:ext cx="3359150" cy="461665"/>
            </a:xfrm>
            <a:prstGeom prst="rect">
              <a:avLst/>
            </a:prstGeom>
            <a:noFill/>
          </p:spPr>
          <p:txBody>
            <a:bodyPr wrap="square" rtlCol="0">
              <a:spAutoFit/>
            </a:bodyPr>
            <a:lstStyle/>
            <a:p>
              <a:r>
                <a:rPr lang="zh-CN" altLang="en-US" sz="2400" dirty="0">
                  <a:solidFill>
                    <a:schemeClr val="bg1"/>
                  </a:solidFill>
                  <a:latin typeface="思源宋体 CN Medium" panose="02020500000000000000" pitchFamily="18" charset="-122"/>
                  <a:ea typeface="思源宋体 CN Medium" panose="02020500000000000000" pitchFamily="18" charset="-122"/>
                </a:rPr>
                <a:t>华南农业大学通用模板</a:t>
              </a:r>
            </a:p>
          </p:txBody>
        </p:sp>
      </p:grpSp>
      <p:pic>
        <p:nvPicPr>
          <p:cNvPr id="1026" name="Picture 2" descr="矢量图学位学士帽毕业帽子PNG图片素材下载_图片编号ymamkjny-免抠素材网">
            <a:extLst>
              <a:ext uri="{FF2B5EF4-FFF2-40B4-BE49-F238E27FC236}">
                <a16:creationId xmlns:a16="http://schemas.microsoft.com/office/drawing/2014/main" id="{782ECF97-BB72-2C04-778F-E23716DDF91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545" b="93455" l="3586" r="97468">
                        <a14:foregroundMark x1="10127" y1="54545" x2="5696" y2="54182"/>
                        <a14:foregroundMark x1="42194" y1="93455" x2="57595" y2="86545"/>
                        <a14:foregroundMark x1="21519" y1="93455" x2="20042" y2="92727"/>
                        <a14:foregroundMark x1="79114" y1="9091" x2="91350" y2="8000"/>
                        <a14:foregroundMark x1="91350" y1="8000" x2="93671" y2="5455"/>
                        <a14:foregroundMark x1="5696" y1="52000" x2="5696" y2="52000"/>
                        <a14:foregroundMark x1="5696" y1="55273" x2="3797" y2="55273"/>
                        <a14:foregroundMark x1="97468" y1="2545" x2="96203" y2="2909"/>
                        <a14:foregroundMark x1="41139" y1="54182" x2="55907" y2="72000"/>
                      </a14:backgroundRemoval>
                    </a14:imgEffect>
                  </a14:imgLayer>
                </a14:imgProps>
              </a:ext>
              <a:ext uri="{28A0092B-C50C-407E-A947-70E740481C1C}">
                <a14:useLocalDpi xmlns:a14="http://schemas.microsoft.com/office/drawing/2010/main" val="0"/>
              </a:ext>
            </a:extLst>
          </a:blip>
          <a:srcRect/>
          <a:stretch>
            <a:fillRect/>
          </a:stretch>
        </p:blipFill>
        <p:spPr bwMode="auto">
          <a:xfrm rot="647974">
            <a:off x="5589844" y="1996770"/>
            <a:ext cx="1012312" cy="587312"/>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5FD8A078-304C-FDAA-BCD3-84AEA85168CC}"/>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11788" y="44146"/>
            <a:ext cx="2768425" cy="774220"/>
          </a:xfrm>
          <a:prstGeom prst="rect">
            <a:avLst/>
          </a:prstGeom>
        </p:spPr>
      </p:pic>
      <p:pic>
        <p:nvPicPr>
          <p:cNvPr id="27" name="图片 26">
            <a:extLst>
              <a:ext uri="{FF2B5EF4-FFF2-40B4-BE49-F238E27FC236}">
                <a16:creationId xmlns:a16="http://schemas.microsoft.com/office/drawing/2014/main" id="{9642D4BB-DBE0-7DB6-73D6-3AF1D41601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714" y="-298922"/>
            <a:ext cx="4033809" cy="4275837"/>
          </a:xfrm>
          <a:prstGeom prst="rect">
            <a:avLst/>
          </a:prstGeom>
        </p:spPr>
      </p:pic>
      <p:pic>
        <p:nvPicPr>
          <p:cNvPr id="3" name="图片 2">
            <a:extLst>
              <a:ext uri="{FF2B5EF4-FFF2-40B4-BE49-F238E27FC236}">
                <a16:creationId xmlns:a16="http://schemas.microsoft.com/office/drawing/2014/main" id="{692A9D2C-18D4-7A31-7B8B-520FC6DADFF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973" r="98263">
                        <a14:foregroundMark x1="8267" y1="63033" x2="3578" y2="84962"/>
                        <a14:foregroundMark x1="3578" y1="84962" x2="14519" y2="83083"/>
                        <a14:foregroundMark x1="14519" y1="83083" x2="16568" y2="66416"/>
                        <a14:foregroundMark x1="625" y1="38972" x2="973" y2="83709"/>
                        <a14:foregroundMark x1="973" y1="83709" x2="7746" y2="96115"/>
                        <a14:foregroundMark x1="7746" y1="96115" x2="15526" y2="90476"/>
                        <a14:foregroundMark x1="15526" y1="90476" x2="23341" y2="92732"/>
                        <a14:foregroundMark x1="1771" y1="94361" x2="23168" y2="96115"/>
                        <a14:foregroundMark x1="94026" y1="56767" x2="94269" y2="82080"/>
                        <a14:foregroundMark x1="94269" y1="82080" x2="94790" y2="66416"/>
                        <a14:foregroundMark x1="94790" y1="66416" x2="91316" y2="93233"/>
                        <a14:foregroundMark x1="91316" y1="93233" x2="91351" y2="73684"/>
                        <a14:foregroundMark x1="94130" y1="43233" x2="96561" y2="90602"/>
                        <a14:foregroundMark x1="96561" y1="90602" x2="97048" y2="55388"/>
                        <a14:foregroundMark x1="97048" y1="55388" x2="97916" y2="45489"/>
                        <a14:foregroundMark x1="89059" y1="29198" x2="89059" y2="34837"/>
                        <a14:foregroundMark x1="94373" y1="34586" x2="98298" y2="34962"/>
                        <a14:backgroundMark x1="69364" y1="30326" x2="71414" y2="32331"/>
                        <a14:backgroundMark x1="88190" y1="25564" x2="89962" y2="25564"/>
                        <a14:backgroundMark x1="76138" y1="28571" x2="77353" y2="28571"/>
                      </a14:backgroundRemoval>
                    </a14:imgEffect>
                  </a14:imgLayer>
                </a14:imgProps>
              </a:ext>
              <a:ext uri="{28A0092B-C50C-407E-A947-70E740481C1C}">
                <a14:useLocalDpi xmlns:a14="http://schemas.microsoft.com/office/drawing/2010/main" val="0"/>
              </a:ext>
            </a:extLst>
          </a:blip>
          <a:srcRect/>
          <a:stretch/>
        </p:blipFill>
        <p:spPr>
          <a:xfrm>
            <a:off x="0" y="3821561"/>
            <a:ext cx="12192000" cy="3379339"/>
          </a:xfrm>
          <a:prstGeom prst="rect">
            <a:avLst/>
          </a:prstGeom>
        </p:spPr>
      </p:pic>
    </p:spTree>
    <p:extLst>
      <p:ext uri="{BB962C8B-B14F-4D97-AF65-F5344CB8AC3E}">
        <p14:creationId xmlns:p14="http://schemas.microsoft.com/office/powerpoint/2010/main" val="1301226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a:extLst>
              <a:ext uri="{FF2B5EF4-FFF2-40B4-BE49-F238E27FC236}">
                <a16:creationId xmlns:a16="http://schemas.microsoft.com/office/drawing/2014/main" id="{B968423C-BCE8-6D62-C52B-3A03FEFC62B5}"/>
              </a:ext>
            </a:extLst>
          </p:cNvPr>
          <p:cNvSpPr txBox="1"/>
          <p:nvPr/>
        </p:nvSpPr>
        <p:spPr>
          <a:xfrm>
            <a:off x="5201394" y="0"/>
            <a:ext cx="1903949" cy="1107996"/>
          </a:xfrm>
          <a:prstGeom prst="rect">
            <a:avLst/>
          </a:prstGeom>
          <a:noFill/>
        </p:spPr>
        <p:txBody>
          <a:bodyPr wrap="square" rtlCol="0">
            <a:spAutoFit/>
          </a:bodyPr>
          <a:lstStyle/>
          <a:p>
            <a:r>
              <a:rPr lang="zh-CN" altLang="en-US" sz="6600" b="1" dirty="0">
                <a:solidFill>
                  <a:srgbClr val="007A49"/>
                </a:solidFill>
                <a:latin typeface="思源宋体 CN Heavy" panose="02020900000000000000" pitchFamily="18" charset="-122"/>
                <a:ea typeface="思源宋体 CN Heavy" panose="02020900000000000000" pitchFamily="18" charset="-122"/>
              </a:rPr>
              <a:t>目录</a:t>
            </a:r>
          </a:p>
        </p:txBody>
      </p:sp>
      <p:sp>
        <p:nvSpPr>
          <p:cNvPr id="23" name="文本框 22">
            <a:extLst>
              <a:ext uri="{FF2B5EF4-FFF2-40B4-BE49-F238E27FC236}">
                <a16:creationId xmlns:a16="http://schemas.microsoft.com/office/drawing/2014/main" id="{1ACB1586-3175-E806-06FB-ABF14BD572DE}"/>
              </a:ext>
            </a:extLst>
          </p:cNvPr>
          <p:cNvSpPr txBox="1"/>
          <p:nvPr/>
        </p:nvSpPr>
        <p:spPr>
          <a:xfrm>
            <a:off x="642182" y="3726968"/>
            <a:ext cx="2283898" cy="523220"/>
          </a:xfrm>
          <a:prstGeom prst="rect">
            <a:avLst/>
          </a:prstGeom>
          <a:noFill/>
        </p:spPr>
        <p:txBody>
          <a:bodyPr wrap="square" rtlCol="0">
            <a:spAutoFit/>
          </a:bodyPr>
          <a:lstStyle/>
          <a:p>
            <a:r>
              <a:rPr lang="zh-CN" altLang="en-US" sz="2800" b="1" dirty="0">
                <a:solidFill>
                  <a:schemeClr val="bg1"/>
                </a:solidFill>
                <a:latin typeface="思源宋体 CN Heavy" panose="02020900000000000000" pitchFamily="18" charset="-122"/>
                <a:ea typeface="思源宋体 CN Heavy" panose="02020900000000000000" pitchFamily="18" charset="-122"/>
              </a:rPr>
              <a:t>请输入标题</a:t>
            </a:r>
          </a:p>
        </p:txBody>
      </p:sp>
      <p:grpSp>
        <p:nvGrpSpPr>
          <p:cNvPr id="3" name="组合 2">
            <a:extLst>
              <a:ext uri="{FF2B5EF4-FFF2-40B4-BE49-F238E27FC236}">
                <a16:creationId xmlns:a16="http://schemas.microsoft.com/office/drawing/2014/main" id="{DCA9AA32-9E9E-A258-906D-DF97385654B7}"/>
              </a:ext>
            </a:extLst>
          </p:cNvPr>
          <p:cNvGrpSpPr/>
          <p:nvPr/>
        </p:nvGrpSpPr>
        <p:grpSpPr>
          <a:xfrm>
            <a:off x="-1" y="990999"/>
            <a:ext cx="12192001" cy="3479401"/>
            <a:chOff x="-1" y="990999"/>
            <a:chExt cx="12192001" cy="3479401"/>
          </a:xfrm>
        </p:grpSpPr>
        <p:pic>
          <p:nvPicPr>
            <p:cNvPr id="25" name="图片 24">
              <a:extLst>
                <a:ext uri="{FF2B5EF4-FFF2-40B4-BE49-F238E27FC236}">
                  <a16:creationId xmlns:a16="http://schemas.microsoft.com/office/drawing/2014/main" id="{57AA6A44-5890-20EE-170E-A6BB6882370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003300"/>
              <a:ext cx="12192000" cy="3448050"/>
            </a:xfrm>
            <a:prstGeom prst="rect">
              <a:avLst/>
            </a:prstGeom>
          </p:spPr>
        </p:pic>
        <p:sp>
          <p:nvSpPr>
            <p:cNvPr id="26" name="矩形 25">
              <a:extLst>
                <a:ext uri="{FF2B5EF4-FFF2-40B4-BE49-F238E27FC236}">
                  <a16:creationId xmlns:a16="http://schemas.microsoft.com/office/drawing/2014/main" id="{C921876F-4658-F331-3FE5-E35A49D8EE0D}"/>
                </a:ext>
              </a:extLst>
            </p:cNvPr>
            <p:cNvSpPr/>
            <p:nvPr/>
          </p:nvSpPr>
          <p:spPr>
            <a:xfrm>
              <a:off x="0" y="990999"/>
              <a:ext cx="12192000" cy="3479401"/>
            </a:xfrm>
            <a:prstGeom prst="rect">
              <a:avLst/>
            </a:prstGeom>
            <a:gradFill flip="none" rotWithShape="1">
              <a:gsLst>
                <a:gs pos="8000">
                  <a:srgbClr val="007A49">
                    <a:alpha val="72000"/>
                  </a:srgbClr>
                </a:gs>
                <a:gs pos="40000">
                  <a:srgbClr val="007A49">
                    <a:alpha val="45000"/>
                  </a:srgbClr>
                </a:gs>
                <a:gs pos="54712">
                  <a:srgbClr val="007A49">
                    <a:alpha val="42000"/>
                  </a:srgbClr>
                </a:gs>
                <a:gs pos="80776">
                  <a:srgbClr val="007A49">
                    <a:alpha val="67000"/>
                  </a:srgbClr>
                </a:gs>
                <a:gs pos="24800">
                  <a:srgbClr val="007A49">
                    <a:alpha val="40000"/>
                  </a:srgbClr>
                </a:gs>
                <a:gs pos="65000">
                  <a:srgbClr val="007A49">
                    <a:alpha val="33000"/>
                  </a:srgbClr>
                </a:gs>
                <a:gs pos="100000">
                  <a:srgbClr val="007A49">
                    <a:alpha val="64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1" name="文本框 20">
            <a:extLst>
              <a:ext uri="{FF2B5EF4-FFF2-40B4-BE49-F238E27FC236}">
                <a16:creationId xmlns:a16="http://schemas.microsoft.com/office/drawing/2014/main" id="{713E7AD2-EC9F-3A4E-C187-7CFA87272414}"/>
              </a:ext>
            </a:extLst>
          </p:cNvPr>
          <p:cNvSpPr txBox="1"/>
          <p:nvPr/>
        </p:nvSpPr>
        <p:spPr>
          <a:xfrm>
            <a:off x="4717744" y="1005182"/>
            <a:ext cx="2909261" cy="646331"/>
          </a:xfrm>
          <a:prstGeom prst="rect">
            <a:avLst/>
          </a:prstGeom>
          <a:noFill/>
        </p:spPr>
        <p:txBody>
          <a:bodyPr wrap="square" rtlCol="0">
            <a:spAutoFit/>
          </a:bodyPr>
          <a:lstStyle/>
          <a:p>
            <a:r>
              <a:rPr lang="en-US" altLang="zh-CN" sz="3600" b="1" dirty="0">
                <a:solidFill>
                  <a:schemeClr val="bg1"/>
                </a:solidFill>
                <a:latin typeface="思源宋体 CN Heavy" panose="02020900000000000000" pitchFamily="18" charset="-122"/>
                <a:ea typeface="思源宋体 CN Heavy" panose="02020900000000000000" pitchFamily="18" charset="-122"/>
              </a:rPr>
              <a:t>CONTENTS</a:t>
            </a:r>
          </a:p>
        </p:txBody>
      </p:sp>
      <p:grpSp>
        <p:nvGrpSpPr>
          <p:cNvPr id="32" name="组合 31">
            <a:extLst>
              <a:ext uri="{FF2B5EF4-FFF2-40B4-BE49-F238E27FC236}">
                <a16:creationId xmlns:a16="http://schemas.microsoft.com/office/drawing/2014/main" id="{4E7813BF-E0BC-D01D-A5DC-90F608B2AF2B}"/>
              </a:ext>
            </a:extLst>
          </p:cNvPr>
          <p:cNvGrpSpPr/>
          <p:nvPr/>
        </p:nvGrpSpPr>
        <p:grpSpPr>
          <a:xfrm>
            <a:off x="426194" y="4514850"/>
            <a:ext cx="3910855" cy="1924625"/>
            <a:chOff x="426194" y="4514850"/>
            <a:chExt cx="3910855" cy="1924625"/>
          </a:xfrm>
        </p:grpSpPr>
        <p:sp>
          <p:nvSpPr>
            <p:cNvPr id="28" name="文本框 27">
              <a:extLst>
                <a:ext uri="{FF2B5EF4-FFF2-40B4-BE49-F238E27FC236}">
                  <a16:creationId xmlns:a16="http://schemas.microsoft.com/office/drawing/2014/main" id="{C450B495-1B8E-050D-5AB6-5B67339A13A8}"/>
                </a:ext>
              </a:extLst>
            </p:cNvPr>
            <p:cNvSpPr txBox="1"/>
            <p:nvPr/>
          </p:nvSpPr>
          <p:spPr>
            <a:xfrm>
              <a:off x="438895" y="4514850"/>
              <a:ext cx="900956" cy="769441"/>
            </a:xfrm>
            <a:prstGeom prst="rect">
              <a:avLst/>
            </a:prstGeom>
            <a:noFill/>
          </p:spPr>
          <p:txBody>
            <a:bodyPr wrap="square" rtlCol="0">
              <a:spAutoFit/>
            </a:bodyPr>
            <a:lstStyle/>
            <a:p>
              <a:r>
                <a:rPr lang="en-US" altLang="zh-CN" sz="4400" b="1" dirty="0">
                  <a:gradFill>
                    <a:gsLst>
                      <a:gs pos="17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rPr>
                <a:t>01</a:t>
              </a:r>
              <a:endParaRPr lang="zh-CN" altLang="en-US" sz="4400" b="1" dirty="0">
                <a:gradFill>
                  <a:gsLst>
                    <a:gs pos="17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endParaRPr>
            </a:p>
          </p:txBody>
        </p:sp>
        <p:sp>
          <p:nvSpPr>
            <p:cNvPr id="29" name="文本框 28">
              <a:extLst>
                <a:ext uri="{FF2B5EF4-FFF2-40B4-BE49-F238E27FC236}">
                  <a16:creationId xmlns:a16="http://schemas.microsoft.com/office/drawing/2014/main" id="{AD0AACF0-3104-F27C-49F1-82D1D2849856}"/>
                </a:ext>
              </a:extLst>
            </p:cNvPr>
            <p:cNvSpPr txBox="1"/>
            <p:nvPr/>
          </p:nvSpPr>
          <p:spPr>
            <a:xfrm>
              <a:off x="426194" y="5232400"/>
              <a:ext cx="3910855" cy="461665"/>
            </a:xfrm>
            <a:prstGeom prst="rect">
              <a:avLst/>
            </a:prstGeom>
            <a:noFill/>
          </p:spPr>
          <p:txBody>
            <a:bodyPr wrap="square" rtlCol="0">
              <a:spAutoFit/>
            </a:bodyPr>
            <a:lstStyle/>
            <a:p>
              <a:r>
                <a:rPr lang="zh-CN" altLang="en-US" sz="2400" b="1" dirty="0">
                  <a:gradFill>
                    <a:gsLst>
                      <a:gs pos="17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rPr>
                <a:t>请输入标题</a:t>
              </a:r>
            </a:p>
          </p:txBody>
        </p:sp>
        <p:sp>
          <p:nvSpPr>
            <p:cNvPr id="30" name="矩形: 圆角 29">
              <a:extLst>
                <a:ext uri="{FF2B5EF4-FFF2-40B4-BE49-F238E27FC236}">
                  <a16:creationId xmlns:a16="http://schemas.microsoft.com/office/drawing/2014/main" id="{70738EF2-35AC-CB37-A8A8-E9549C886165}"/>
                </a:ext>
              </a:extLst>
            </p:cNvPr>
            <p:cNvSpPr/>
            <p:nvPr/>
          </p:nvSpPr>
          <p:spPr>
            <a:xfrm flipV="1">
              <a:off x="565150" y="5720081"/>
              <a:ext cx="952500" cy="4571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8F625133-0F71-2C4A-1522-7FBA92F941D3}"/>
                </a:ext>
              </a:extLst>
            </p:cNvPr>
            <p:cNvSpPr txBox="1"/>
            <p:nvPr/>
          </p:nvSpPr>
          <p:spPr>
            <a:xfrm>
              <a:off x="438895" y="5854700"/>
              <a:ext cx="2107456" cy="584775"/>
            </a:xfrm>
            <a:prstGeom prst="rect">
              <a:avLst/>
            </a:prstGeom>
            <a:noFill/>
          </p:spPr>
          <p:txBody>
            <a:bodyPr wrap="square" rtlCol="0">
              <a:spAutoFit/>
            </a:bodyPr>
            <a:lstStyle/>
            <a:p>
              <a:r>
                <a:rPr lang="zh-CN" altLang="en-US" sz="1600" b="1" dirty="0">
                  <a:solidFill>
                    <a:schemeClr val="accent3"/>
                  </a:solidFill>
                  <a:latin typeface="+mn-ea"/>
                </a:rPr>
                <a:t>华南农业大学是国家“双一流”建设高校。</a:t>
              </a:r>
            </a:p>
          </p:txBody>
        </p:sp>
      </p:grpSp>
      <p:grpSp>
        <p:nvGrpSpPr>
          <p:cNvPr id="33" name="组合 32">
            <a:extLst>
              <a:ext uri="{FF2B5EF4-FFF2-40B4-BE49-F238E27FC236}">
                <a16:creationId xmlns:a16="http://schemas.microsoft.com/office/drawing/2014/main" id="{3287DB0F-5722-66F6-89DB-F70AEF68B939}"/>
              </a:ext>
            </a:extLst>
          </p:cNvPr>
          <p:cNvGrpSpPr/>
          <p:nvPr/>
        </p:nvGrpSpPr>
        <p:grpSpPr>
          <a:xfrm>
            <a:off x="3366244" y="4533900"/>
            <a:ext cx="3910855" cy="2170847"/>
            <a:chOff x="426194" y="4514850"/>
            <a:chExt cx="3910855" cy="2170847"/>
          </a:xfrm>
        </p:grpSpPr>
        <p:sp>
          <p:nvSpPr>
            <p:cNvPr id="34" name="文本框 33">
              <a:extLst>
                <a:ext uri="{FF2B5EF4-FFF2-40B4-BE49-F238E27FC236}">
                  <a16:creationId xmlns:a16="http://schemas.microsoft.com/office/drawing/2014/main" id="{AD89B213-3D2D-A430-28C3-5F41C8628D1F}"/>
                </a:ext>
              </a:extLst>
            </p:cNvPr>
            <p:cNvSpPr txBox="1"/>
            <p:nvPr/>
          </p:nvSpPr>
          <p:spPr>
            <a:xfrm>
              <a:off x="438895" y="4514850"/>
              <a:ext cx="900956" cy="769441"/>
            </a:xfrm>
            <a:prstGeom prst="rect">
              <a:avLst/>
            </a:prstGeom>
            <a:noFill/>
          </p:spPr>
          <p:txBody>
            <a:bodyPr wrap="square" rtlCol="0">
              <a:spAutoFit/>
            </a:bodyPr>
            <a:lstStyle/>
            <a:p>
              <a:r>
                <a:rPr lang="en-US" altLang="zh-CN" sz="4400" b="1" dirty="0">
                  <a:gradFill>
                    <a:gsLst>
                      <a:gs pos="17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rPr>
                <a:t>02</a:t>
              </a:r>
              <a:endParaRPr lang="zh-CN" altLang="en-US" sz="4400" b="1" dirty="0">
                <a:gradFill>
                  <a:gsLst>
                    <a:gs pos="17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endParaRPr>
            </a:p>
          </p:txBody>
        </p:sp>
        <p:sp>
          <p:nvSpPr>
            <p:cNvPr id="35" name="文本框 34">
              <a:extLst>
                <a:ext uri="{FF2B5EF4-FFF2-40B4-BE49-F238E27FC236}">
                  <a16:creationId xmlns:a16="http://schemas.microsoft.com/office/drawing/2014/main" id="{056CBD0C-D70B-9AB1-FDDD-E335B165BB0C}"/>
                </a:ext>
              </a:extLst>
            </p:cNvPr>
            <p:cNvSpPr txBox="1"/>
            <p:nvPr/>
          </p:nvSpPr>
          <p:spPr>
            <a:xfrm>
              <a:off x="426194" y="5232400"/>
              <a:ext cx="3910855" cy="461665"/>
            </a:xfrm>
            <a:prstGeom prst="rect">
              <a:avLst/>
            </a:prstGeom>
            <a:noFill/>
          </p:spPr>
          <p:txBody>
            <a:bodyPr wrap="square" rtlCol="0">
              <a:spAutoFit/>
            </a:bodyPr>
            <a:lstStyle/>
            <a:p>
              <a:r>
                <a:rPr lang="zh-CN" altLang="en-US" sz="2400" b="1" dirty="0">
                  <a:gradFill>
                    <a:gsLst>
                      <a:gs pos="17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rPr>
                <a:t>请输入标题</a:t>
              </a:r>
            </a:p>
          </p:txBody>
        </p:sp>
        <p:sp>
          <p:nvSpPr>
            <p:cNvPr id="36" name="矩形: 圆角 35">
              <a:extLst>
                <a:ext uri="{FF2B5EF4-FFF2-40B4-BE49-F238E27FC236}">
                  <a16:creationId xmlns:a16="http://schemas.microsoft.com/office/drawing/2014/main" id="{C4D2FAD2-B7FB-0D97-5CFC-9F6381DDE728}"/>
                </a:ext>
              </a:extLst>
            </p:cNvPr>
            <p:cNvSpPr/>
            <p:nvPr/>
          </p:nvSpPr>
          <p:spPr>
            <a:xfrm flipV="1">
              <a:off x="565150" y="5720081"/>
              <a:ext cx="952500" cy="4571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B022B6AC-3252-F88F-1B8C-48C6EC83E454}"/>
                </a:ext>
              </a:extLst>
            </p:cNvPr>
            <p:cNvSpPr txBox="1"/>
            <p:nvPr/>
          </p:nvSpPr>
          <p:spPr>
            <a:xfrm>
              <a:off x="438895" y="5854700"/>
              <a:ext cx="2107456" cy="830997"/>
            </a:xfrm>
            <a:prstGeom prst="rect">
              <a:avLst/>
            </a:prstGeom>
            <a:noFill/>
          </p:spPr>
          <p:txBody>
            <a:bodyPr wrap="square" rtlCol="0">
              <a:spAutoFit/>
            </a:bodyPr>
            <a:lstStyle/>
            <a:p>
              <a:r>
                <a:rPr lang="zh-CN" altLang="en-US" sz="1600" b="1" dirty="0">
                  <a:solidFill>
                    <a:schemeClr val="accent3"/>
                  </a:solidFill>
                  <a:latin typeface="+mn-ea"/>
                </a:rPr>
                <a:t>校园坐落在素有“花城”美誉的广州市，土地总面积</a:t>
              </a:r>
              <a:r>
                <a:rPr lang="en-US" altLang="zh-CN" sz="1600" b="1" dirty="0">
                  <a:solidFill>
                    <a:schemeClr val="accent3"/>
                  </a:solidFill>
                  <a:latin typeface="+mn-ea"/>
                </a:rPr>
                <a:t>8211</a:t>
              </a:r>
              <a:r>
                <a:rPr lang="zh-CN" altLang="en-US" sz="1600" b="1" dirty="0">
                  <a:solidFill>
                    <a:schemeClr val="accent3"/>
                  </a:solidFill>
                  <a:latin typeface="+mn-ea"/>
                </a:rPr>
                <a:t>亩</a:t>
              </a:r>
            </a:p>
          </p:txBody>
        </p:sp>
      </p:grpSp>
      <p:grpSp>
        <p:nvGrpSpPr>
          <p:cNvPr id="43" name="组合 42">
            <a:extLst>
              <a:ext uri="{FF2B5EF4-FFF2-40B4-BE49-F238E27FC236}">
                <a16:creationId xmlns:a16="http://schemas.microsoft.com/office/drawing/2014/main" id="{939E7218-327C-F1FE-4482-1D84C8AECC3E}"/>
              </a:ext>
            </a:extLst>
          </p:cNvPr>
          <p:cNvGrpSpPr/>
          <p:nvPr/>
        </p:nvGrpSpPr>
        <p:grpSpPr>
          <a:xfrm>
            <a:off x="6287244" y="4521200"/>
            <a:ext cx="3910855" cy="2170847"/>
            <a:chOff x="426194" y="4514850"/>
            <a:chExt cx="3910855" cy="2170847"/>
          </a:xfrm>
        </p:grpSpPr>
        <p:sp>
          <p:nvSpPr>
            <p:cNvPr id="44" name="文本框 43">
              <a:extLst>
                <a:ext uri="{FF2B5EF4-FFF2-40B4-BE49-F238E27FC236}">
                  <a16:creationId xmlns:a16="http://schemas.microsoft.com/office/drawing/2014/main" id="{641A6317-5C89-114B-E9BF-3CE64C88E6CD}"/>
                </a:ext>
              </a:extLst>
            </p:cNvPr>
            <p:cNvSpPr txBox="1"/>
            <p:nvPr/>
          </p:nvSpPr>
          <p:spPr>
            <a:xfrm>
              <a:off x="438895" y="4514850"/>
              <a:ext cx="900956" cy="769441"/>
            </a:xfrm>
            <a:prstGeom prst="rect">
              <a:avLst/>
            </a:prstGeom>
            <a:noFill/>
          </p:spPr>
          <p:txBody>
            <a:bodyPr wrap="square" rtlCol="0">
              <a:spAutoFit/>
            </a:bodyPr>
            <a:lstStyle/>
            <a:p>
              <a:r>
                <a:rPr lang="en-US" altLang="zh-CN" sz="4400" b="1" dirty="0">
                  <a:gradFill>
                    <a:gsLst>
                      <a:gs pos="17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rPr>
                <a:t>03</a:t>
              </a:r>
              <a:endParaRPr lang="zh-CN" altLang="en-US" sz="4400" b="1" dirty="0">
                <a:gradFill>
                  <a:gsLst>
                    <a:gs pos="17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endParaRPr>
            </a:p>
          </p:txBody>
        </p:sp>
        <p:sp>
          <p:nvSpPr>
            <p:cNvPr id="45" name="文本框 44">
              <a:extLst>
                <a:ext uri="{FF2B5EF4-FFF2-40B4-BE49-F238E27FC236}">
                  <a16:creationId xmlns:a16="http://schemas.microsoft.com/office/drawing/2014/main" id="{FA498368-46B4-1894-0347-DBB874B64B72}"/>
                </a:ext>
              </a:extLst>
            </p:cNvPr>
            <p:cNvSpPr txBox="1"/>
            <p:nvPr/>
          </p:nvSpPr>
          <p:spPr>
            <a:xfrm>
              <a:off x="426194" y="5232400"/>
              <a:ext cx="3910855" cy="461665"/>
            </a:xfrm>
            <a:prstGeom prst="rect">
              <a:avLst/>
            </a:prstGeom>
            <a:noFill/>
          </p:spPr>
          <p:txBody>
            <a:bodyPr wrap="square" rtlCol="0">
              <a:spAutoFit/>
            </a:bodyPr>
            <a:lstStyle/>
            <a:p>
              <a:r>
                <a:rPr lang="zh-CN" altLang="en-US" sz="2400" b="1" dirty="0">
                  <a:gradFill>
                    <a:gsLst>
                      <a:gs pos="17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rPr>
                <a:t>请输入标题</a:t>
              </a:r>
            </a:p>
          </p:txBody>
        </p:sp>
        <p:sp>
          <p:nvSpPr>
            <p:cNvPr id="46" name="矩形: 圆角 45">
              <a:extLst>
                <a:ext uri="{FF2B5EF4-FFF2-40B4-BE49-F238E27FC236}">
                  <a16:creationId xmlns:a16="http://schemas.microsoft.com/office/drawing/2014/main" id="{E530DAE5-2D12-2A79-68E7-E54EEC16AFB0}"/>
                </a:ext>
              </a:extLst>
            </p:cNvPr>
            <p:cNvSpPr/>
            <p:nvPr/>
          </p:nvSpPr>
          <p:spPr>
            <a:xfrm flipV="1">
              <a:off x="565150" y="5720081"/>
              <a:ext cx="952500" cy="4571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a:extLst>
                <a:ext uri="{FF2B5EF4-FFF2-40B4-BE49-F238E27FC236}">
                  <a16:creationId xmlns:a16="http://schemas.microsoft.com/office/drawing/2014/main" id="{2C9FCCBE-AD69-91CE-7F26-83A24BE11244}"/>
                </a:ext>
              </a:extLst>
            </p:cNvPr>
            <p:cNvSpPr txBox="1"/>
            <p:nvPr/>
          </p:nvSpPr>
          <p:spPr>
            <a:xfrm>
              <a:off x="438895" y="5854700"/>
              <a:ext cx="2107456" cy="830997"/>
            </a:xfrm>
            <a:prstGeom prst="rect">
              <a:avLst/>
            </a:prstGeom>
            <a:noFill/>
          </p:spPr>
          <p:txBody>
            <a:bodyPr wrap="square" rtlCol="0">
              <a:spAutoFit/>
            </a:bodyPr>
            <a:lstStyle/>
            <a:p>
              <a:r>
                <a:rPr lang="zh-CN" altLang="en-US" sz="1600" b="1" dirty="0">
                  <a:solidFill>
                    <a:schemeClr val="accent3"/>
                  </a:solidFill>
                  <a:latin typeface="+mn-ea"/>
                </a:rPr>
                <a:t>其中天河五山校部</a:t>
              </a:r>
              <a:r>
                <a:rPr lang="en-US" altLang="zh-CN" sz="1600" b="1" dirty="0">
                  <a:solidFill>
                    <a:schemeClr val="accent3"/>
                  </a:solidFill>
                  <a:latin typeface="+mn-ea"/>
                </a:rPr>
                <a:t>4407</a:t>
              </a:r>
              <a:r>
                <a:rPr lang="zh-CN" altLang="en-US" sz="1600" b="1" dirty="0">
                  <a:solidFill>
                    <a:schemeClr val="accent3"/>
                  </a:solidFill>
                  <a:latin typeface="+mn-ea"/>
                </a:rPr>
                <a:t>亩，增城教学科研基地</a:t>
              </a:r>
              <a:r>
                <a:rPr lang="en-US" altLang="zh-CN" sz="1600" b="1" dirty="0">
                  <a:solidFill>
                    <a:schemeClr val="accent3"/>
                  </a:solidFill>
                  <a:latin typeface="+mn-ea"/>
                </a:rPr>
                <a:t>3804</a:t>
              </a:r>
              <a:r>
                <a:rPr lang="zh-CN" altLang="en-US" sz="1600" b="1" dirty="0">
                  <a:solidFill>
                    <a:schemeClr val="accent3"/>
                  </a:solidFill>
                  <a:latin typeface="+mn-ea"/>
                </a:rPr>
                <a:t>亩</a:t>
              </a:r>
            </a:p>
          </p:txBody>
        </p:sp>
      </p:grpSp>
      <p:grpSp>
        <p:nvGrpSpPr>
          <p:cNvPr id="48" name="组合 47">
            <a:extLst>
              <a:ext uri="{FF2B5EF4-FFF2-40B4-BE49-F238E27FC236}">
                <a16:creationId xmlns:a16="http://schemas.microsoft.com/office/drawing/2014/main" id="{20C72786-D73F-AC59-8C56-1FACF9EAD7D0}"/>
              </a:ext>
            </a:extLst>
          </p:cNvPr>
          <p:cNvGrpSpPr/>
          <p:nvPr/>
        </p:nvGrpSpPr>
        <p:grpSpPr>
          <a:xfrm>
            <a:off x="9430494" y="4514850"/>
            <a:ext cx="3910855" cy="2170847"/>
            <a:chOff x="426194" y="4514850"/>
            <a:chExt cx="3910855" cy="2170847"/>
          </a:xfrm>
        </p:grpSpPr>
        <p:sp>
          <p:nvSpPr>
            <p:cNvPr id="49" name="文本框 48">
              <a:extLst>
                <a:ext uri="{FF2B5EF4-FFF2-40B4-BE49-F238E27FC236}">
                  <a16:creationId xmlns:a16="http://schemas.microsoft.com/office/drawing/2014/main" id="{DE1FD620-58F3-C81D-D17D-770EA7BC424D}"/>
                </a:ext>
              </a:extLst>
            </p:cNvPr>
            <p:cNvSpPr txBox="1"/>
            <p:nvPr/>
          </p:nvSpPr>
          <p:spPr>
            <a:xfrm>
              <a:off x="438895" y="4514850"/>
              <a:ext cx="900956" cy="769441"/>
            </a:xfrm>
            <a:prstGeom prst="rect">
              <a:avLst/>
            </a:prstGeom>
            <a:noFill/>
          </p:spPr>
          <p:txBody>
            <a:bodyPr wrap="square" rtlCol="0">
              <a:spAutoFit/>
            </a:bodyPr>
            <a:lstStyle/>
            <a:p>
              <a:r>
                <a:rPr lang="en-US" altLang="zh-CN" sz="4400" b="1" dirty="0">
                  <a:gradFill>
                    <a:gsLst>
                      <a:gs pos="17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rPr>
                <a:t>04</a:t>
              </a:r>
              <a:endParaRPr lang="zh-CN" altLang="en-US" sz="4400" b="1" dirty="0">
                <a:gradFill>
                  <a:gsLst>
                    <a:gs pos="17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endParaRPr>
            </a:p>
          </p:txBody>
        </p:sp>
        <p:sp>
          <p:nvSpPr>
            <p:cNvPr id="50" name="文本框 49">
              <a:extLst>
                <a:ext uri="{FF2B5EF4-FFF2-40B4-BE49-F238E27FC236}">
                  <a16:creationId xmlns:a16="http://schemas.microsoft.com/office/drawing/2014/main" id="{32CF4B54-5CCB-CF76-DBBD-876E7BF98EC1}"/>
                </a:ext>
              </a:extLst>
            </p:cNvPr>
            <p:cNvSpPr txBox="1"/>
            <p:nvPr/>
          </p:nvSpPr>
          <p:spPr>
            <a:xfrm>
              <a:off x="426194" y="5232400"/>
              <a:ext cx="3910855" cy="461665"/>
            </a:xfrm>
            <a:prstGeom prst="rect">
              <a:avLst/>
            </a:prstGeom>
            <a:noFill/>
          </p:spPr>
          <p:txBody>
            <a:bodyPr wrap="square" rtlCol="0">
              <a:spAutoFit/>
            </a:bodyPr>
            <a:lstStyle/>
            <a:p>
              <a:r>
                <a:rPr lang="zh-CN" altLang="en-US" sz="2400" b="1" dirty="0">
                  <a:gradFill>
                    <a:gsLst>
                      <a:gs pos="17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rPr>
                <a:t>请输入标题</a:t>
              </a:r>
            </a:p>
          </p:txBody>
        </p:sp>
        <p:sp>
          <p:nvSpPr>
            <p:cNvPr id="51" name="矩形: 圆角 50">
              <a:extLst>
                <a:ext uri="{FF2B5EF4-FFF2-40B4-BE49-F238E27FC236}">
                  <a16:creationId xmlns:a16="http://schemas.microsoft.com/office/drawing/2014/main" id="{79C17AF7-3048-D97F-AB89-7D8E69E8ECB5}"/>
                </a:ext>
              </a:extLst>
            </p:cNvPr>
            <p:cNvSpPr/>
            <p:nvPr/>
          </p:nvSpPr>
          <p:spPr>
            <a:xfrm flipV="1">
              <a:off x="565150" y="5720081"/>
              <a:ext cx="952500" cy="4571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a:extLst>
                <a:ext uri="{FF2B5EF4-FFF2-40B4-BE49-F238E27FC236}">
                  <a16:creationId xmlns:a16="http://schemas.microsoft.com/office/drawing/2014/main" id="{695917BB-257E-F3D5-2792-5D912630AE0D}"/>
                </a:ext>
              </a:extLst>
            </p:cNvPr>
            <p:cNvSpPr txBox="1"/>
            <p:nvPr/>
          </p:nvSpPr>
          <p:spPr>
            <a:xfrm>
              <a:off x="438895" y="5854700"/>
              <a:ext cx="2107456" cy="830997"/>
            </a:xfrm>
            <a:prstGeom prst="rect">
              <a:avLst/>
            </a:prstGeom>
            <a:noFill/>
          </p:spPr>
          <p:txBody>
            <a:bodyPr wrap="square" rtlCol="0">
              <a:spAutoFit/>
            </a:bodyPr>
            <a:lstStyle/>
            <a:p>
              <a:r>
                <a:rPr lang="zh-CN" altLang="en-US" sz="1600" b="1" dirty="0">
                  <a:solidFill>
                    <a:schemeClr val="accent3"/>
                  </a:solidFill>
                  <a:latin typeface="+mn-ea"/>
                </a:rPr>
                <a:t>学校建筑总面积</a:t>
              </a:r>
              <a:r>
                <a:rPr lang="en-US" altLang="zh-CN" sz="1600" b="1" dirty="0">
                  <a:solidFill>
                    <a:schemeClr val="accent3"/>
                  </a:solidFill>
                  <a:latin typeface="+mn-ea"/>
                </a:rPr>
                <a:t>140</a:t>
              </a:r>
              <a:r>
                <a:rPr lang="zh-CN" altLang="en-US" sz="1600" b="1" dirty="0">
                  <a:solidFill>
                    <a:schemeClr val="accent3"/>
                  </a:solidFill>
                  <a:latin typeface="+mn-ea"/>
                </a:rPr>
                <a:t>万平方米，自然景色与人文景观交相辉映，</a:t>
              </a:r>
            </a:p>
          </p:txBody>
        </p:sp>
      </p:grpSp>
      <p:pic>
        <p:nvPicPr>
          <p:cNvPr id="54" name="图片 53">
            <a:extLst>
              <a:ext uri="{FF2B5EF4-FFF2-40B4-BE49-F238E27FC236}">
                <a16:creationId xmlns:a16="http://schemas.microsoft.com/office/drawing/2014/main" id="{5E6900A1-9ACF-E181-460B-A0F2ACDCDAF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937750" y="3798800"/>
            <a:ext cx="2171613" cy="607315"/>
          </a:xfrm>
          <a:prstGeom prst="rect">
            <a:avLst/>
          </a:prstGeom>
        </p:spPr>
      </p:pic>
      <p:pic>
        <p:nvPicPr>
          <p:cNvPr id="55" name="图片 54">
            <a:extLst>
              <a:ext uri="{FF2B5EF4-FFF2-40B4-BE49-F238E27FC236}">
                <a16:creationId xmlns:a16="http://schemas.microsoft.com/office/drawing/2014/main" id="{95B8B4B6-CE80-D7D2-E36D-84DF956BFBF7}"/>
              </a:ext>
            </a:extLst>
          </p:cNvPr>
          <p:cNvPicPr>
            <a:picLocks noChangeAspect="1"/>
          </p:cNvPicPr>
          <p:nvPr/>
        </p:nvPicPr>
        <p:blipFill>
          <a:blip r:embed="rId4">
            <a:biLevel thresh="25000"/>
            <a:extLst>
              <a:ext uri="{28A0092B-C50C-407E-A947-70E740481C1C}">
                <a14:useLocalDpi xmlns:a14="http://schemas.microsoft.com/office/drawing/2010/main" val="0"/>
              </a:ext>
            </a:extLst>
          </a:blip>
          <a:srcRect/>
          <a:stretch/>
        </p:blipFill>
        <p:spPr>
          <a:xfrm>
            <a:off x="-44450" y="2582612"/>
            <a:ext cx="2662489" cy="1920116"/>
          </a:xfrm>
          <a:prstGeom prst="rect">
            <a:avLst/>
          </a:prstGeom>
        </p:spPr>
      </p:pic>
    </p:spTree>
    <p:extLst>
      <p:ext uri="{BB962C8B-B14F-4D97-AF65-F5344CB8AC3E}">
        <p14:creationId xmlns:p14="http://schemas.microsoft.com/office/powerpoint/2010/main" val="2049178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5F945DE-545F-7920-998D-B25A2E0C04A6}"/>
              </a:ext>
            </a:extLst>
          </p:cNvPr>
          <p:cNvPicPr>
            <a:picLocks noChangeAspect="1"/>
          </p:cNvPicPr>
          <p:nvPr/>
        </p:nvPicPr>
        <p:blipFill>
          <a:blip r:embed="rId2">
            <a:grayscl/>
            <a:extLst>
              <a:ext uri="{28A0092B-C50C-407E-A947-70E740481C1C}">
                <a14:useLocalDpi xmlns:a14="http://schemas.microsoft.com/office/drawing/2010/main" val="0"/>
              </a:ext>
            </a:extLst>
          </a:blip>
          <a:srcRect r="-361"/>
          <a:stretch/>
        </p:blipFill>
        <p:spPr>
          <a:xfrm>
            <a:off x="5658757" y="-7257"/>
            <a:ext cx="6562725" cy="6858000"/>
          </a:xfrm>
          <a:prstGeom prst="rect">
            <a:avLst/>
          </a:prstGeom>
        </p:spPr>
      </p:pic>
      <p:sp>
        <p:nvSpPr>
          <p:cNvPr id="58" name="矩形 57">
            <a:extLst>
              <a:ext uri="{FF2B5EF4-FFF2-40B4-BE49-F238E27FC236}">
                <a16:creationId xmlns:a16="http://schemas.microsoft.com/office/drawing/2014/main" id="{E04CA1A6-4ECA-6A1E-A5F5-587B288D8932}"/>
              </a:ext>
            </a:extLst>
          </p:cNvPr>
          <p:cNvSpPr/>
          <p:nvPr/>
        </p:nvSpPr>
        <p:spPr>
          <a:xfrm>
            <a:off x="5667828" y="0"/>
            <a:ext cx="6524172" cy="6858000"/>
          </a:xfrm>
          <a:prstGeom prst="rect">
            <a:avLst/>
          </a:prstGeom>
          <a:solidFill>
            <a:srgbClr val="007A49">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9" name="组合 58">
            <a:extLst>
              <a:ext uri="{FF2B5EF4-FFF2-40B4-BE49-F238E27FC236}">
                <a16:creationId xmlns:a16="http://schemas.microsoft.com/office/drawing/2014/main" id="{A3C287EC-8CB3-84E6-8E76-EDED2E13FDF2}"/>
              </a:ext>
            </a:extLst>
          </p:cNvPr>
          <p:cNvGrpSpPr/>
          <p:nvPr/>
        </p:nvGrpSpPr>
        <p:grpSpPr>
          <a:xfrm>
            <a:off x="809667" y="1665195"/>
            <a:ext cx="3910855" cy="3041964"/>
            <a:chOff x="411679" y="4514850"/>
            <a:chExt cx="3910855" cy="3041964"/>
          </a:xfrm>
        </p:grpSpPr>
        <p:sp>
          <p:nvSpPr>
            <p:cNvPr id="60" name="文本框 59">
              <a:extLst>
                <a:ext uri="{FF2B5EF4-FFF2-40B4-BE49-F238E27FC236}">
                  <a16:creationId xmlns:a16="http://schemas.microsoft.com/office/drawing/2014/main" id="{71A961EE-2B07-8E35-10FD-903529394E05}"/>
                </a:ext>
              </a:extLst>
            </p:cNvPr>
            <p:cNvSpPr txBox="1"/>
            <p:nvPr/>
          </p:nvSpPr>
          <p:spPr>
            <a:xfrm>
              <a:off x="438894" y="4514850"/>
              <a:ext cx="2130133" cy="1200329"/>
            </a:xfrm>
            <a:prstGeom prst="rect">
              <a:avLst/>
            </a:prstGeom>
            <a:noFill/>
          </p:spPr>
          <p:txBody>
            <a:bodyPr wrap="square" rtlCol="0">
              <a:spAutoFit/>
            </a:bodyPr>
            <a:lstStyle/>
            <a:p>
              <a:r>
                <a:rPr lang="en-US" altLang="zh-CN" sz="7200" b="1" dirty="0">
                  <a:gradFill>
                    <a:gsLst>
                      <a:gs pos="18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rPr>
                <a:t>01</a:t>
              </a:r>
              <a:endParaRPr lang="zh-CN" altLang="en-US" sz="7200" b="1" dirty="0">
                <a:gradFill>
                  <a:gsLst>
                    <a:gs pos="18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endParaRPr>
            </a:p>
          </p:txBody>
        </p:sp>
        <p:sp>
          <p:nvSpPr>
            <p:cNvPr id="61" name="文本框 60">
              <a:extLst>
                <a:ext uri="{FF2B5EF4-FFF2-40B4-BE49-F238E27FC236}">
                  <a16:creationId xmlns:a16="http://schemas.microsoft.com/office/drawing/2014/main" id="{24E1408D-5CC9-770F-CBC2-4B0D014847A5}"/>
                </a:ext>
              </a:extLst>
            </p:cNvPr>
            <p:cNvSpPr txBox="1"/>
            <p:nvPr/>
          </p:nvSpPr>
          <p:spPr>
            <a:xfrm>
              <a:off x="411679" y="5617029"/>
              <a:ext cx="3910855" cy="769441"/>
            </a:xfrm>
            <a:prstGeom prst="rect">
              <a:avLst/>
            </a:prstGeom>
            <a:noFill/>
          </p:spPr>
          <p:txBody>
            <a:bodyPr wrap="square" rtlCol="0">
              <a:spAutoFit/>
            </a:bodyPr>
            <a:lstStyle/>
            <a:p>
              <a:r>
                <a:rPr lang="zh-CN" altLang="en-US" sz="4400" b="1" dirty="0">
                  <a:gradFill flip="none" rotWithShape="1">
                    <a:gsLst>
                      <a:gs pos="17000">
                        <a:srgbClr val="007A49"/>
                      </a:gs>
                      <a:gs pos="100000">
                        <a:schemeClr val="accent4">
                          <a:lumMod val="40000"/>
                          <a:lumOff val="60000"/>
                        </a:schemeClr>
                      </a:gs>
                    </a:gsLst>
                    <a:lin ang="2700000" scaled="1"/>
                    <a:tileRect/>
                  </a:gradFill>
                  <a:latin typeface="思源宋体 CN Heavy" panose="02020900000000000000" pitchFamily="18" charset="-122"/>
                  <a:ea typeface="思源宋体 CN Heavy" panose="02020900000000000000" pitchFamily="18" charset="-122"/>
                </a:rPr>
                <a:t>请输入标题</a:t>
              </a:r>
            </a:p>
          </p:txBody>
        </p:sp>
        <p:sp>
          <p:nvSpPr>
            <p:cNvPr id="62" name="矩形: 圆角 61">
              <a:extLst>
                <a:ext uri="{FF2B5EF4-FFF2-40B4-BE49-F238E27FC236}">
                  <a16:creationId xmlns:a16="http://schemas.microsoft.com/office/drawing/2014/main" id="{6BCBB7A8-B02F-D085-64C7-74067593A8C6}"/>
                </a:ext>
              </a:extLst>
            </p:cNvPr>
            <p:cNvSpPr/>
            <p:nvPr/>
          </p:nvSpPr>
          <p:spPr>
            <a:xfrm flipV="1">
              <a:off x="586922" y="6540138"/>
              <a:ext cx="952500" cy="4571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63" name="文本框 62">
              <a:extLst>
                <a:ext uri="{FF2B5EF4-FFF2-40B4-BE49-F238E27FC236}">
                  <a16:creationId xmlns:a16="http://schemas.microsoft.com/office/drawing/2014/main" id="{0E55326D-1625-7013-A3CC-A388C21FC6D5}"/>
                </a:ext>
              </a:extLst>
            </p:cNvPr>
            <p:cNvSpPr txBox="1"/>
            <p:nvPr/>
          </p:nvSpPr>
          <p:spPr>
            <a:xfrm>
              <a:off x="489695" y="6848928"/>
              <a:ext cx="3596076" cy="707886"/>
            </a:xfrm>
            <a:prstGeom prst="rect">
              <a:avLst/>
            </a:prstGeom>
            <a:noFill/>
          </p:spPr>
          <p:txBody>
            <a:bodyPr wrap="square" rtlCol="0">
              <a:spAutoFit/>
            </a:bodyPr>
            <a:lstStyle/>
            <a:p>
              <a:r>
                <a:rPr lang="zh-CN" altLang="en-US" sz="2000" b="1" dirty="0">
                  <a:solidFill>
                    <a:schemeClr val="accent3"/>
                  </a:solidFill>
                  <a:latin typeface="+mn-ea"/>
                </a:rPr>
                <a:t>华南农业大学是国家“双一流”建设高校。</a:t>
              </a:r>
            </a:p>
          </p:txBody>
        </p:sp>
      </p:grpSp>
      <p:sp>
        <p:nvSpPr>
          <p:cNvPr id="65" name="文本框 64">
            <a:extLst>
              <a:ext uri="{FF2B5EF4-FFF2-40B4-BE49-F238E27FC236}">
                <a16:creationId xmlns:a16="http://schemas.microsoft.com/office/drawing/2014/main" id="{F020C105-8D6B-417D-D07A-BD146E1029A1}"/>
              </a:ext>
            </a:extLst>
          </p:cNvPr>
          <p:cNvSpPr txBox="1"/>
          <p:nvPr/>
        </p:nvSpPr>
        <p:spPr>
          <a:xfrm>
            <a:off x="878776" y="357780"/>
            <a:ext cx="6462484" cy="461665"/>
          </a:xfrm>
          <a:prstGeom prst="rect">
            <a:avLst/>
          </a:prstGeom>
          <a:noFill/>
        </p:spPr>
        <p:txBody>
          <a:bodyPr wrap="square">
            <a:spAutoFit/>
          </a:bodyPr>
          <a:lstStyle/>
          <a:p>
            <a:r>
              <a:rPr lang="en-US" altLang="zh-CN" sz="1200" dirty="0">
                <a:solidFill>
                  <a:srgbClr val="007A49"/>
                </a:solidFill>
                <a:latin typeface="思源宋体 CN Heavy" panose="02020900000000000000" pitchFamily="18" charset="-122"/>
                <a:ea typeface="思源宋体 CN Heavy" panose="02020900000000000000" pitchFamily="18" charset="-122"/>
              </a:rPr>
              <a:t>SCAU 2025</a:t>
            </a:r>
          </a:p>
          <a:p>
            <a:r>
              <a:rPr lang="en-US" altLang="zh-CN" sz="1200" dirty="0">
                <a:solidFill>
                  <a:srgbClr val="007A49"/>
                </a:solidFill>
                <a:latin typeface="思源宋体 CN Heavy" panose="02020900000000000000" pitchFamily="18" charset="-122"/>
                <a:ea typeface="思源宋体 CN Heavy" panose="02020900000000000000" pitchFamily="18" charset="-122"/>
              </a:rPr>
              <a:t>PRESENTATION SLIDE</a:t>
            </a:r>
            <a:endParaRPr lang="zh-CN" altLang="en-US" sz="1200" dirty="0">
              <a:solidFill>
                <a:srgbClr val="007A49"/>
              </a:solidFill>
              <a:latin typeface="思源宋体 CN Heavy" panose="02020900000000000000" pitchFamily="18" charset="-122"/>
              <a:ea typeface="思源宋体 CN Heavy" panose="02020900000000000000" pitchFamily="18" charset="-122"/>
            </a:endParaRPr>
          </a:p>
        </p:txBody>
      </p:sp>
      <p:pic>
        <p:nvPicPr>
          <p:cNvPr id="66" name="图片 65">
            <a:extLst>
              <a:ext uri="{FF2B5EF4-FFF2-40B4-BE49-F238E27FC236}">
                <a16:creationId xmlns:a16="http://schemas.microsoft.com/office/drawing/2014/main" id="{9CD48FB0-EAAA-2CDB-DEB4-9196B5A8B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564" y="4878954"/>
            <a:ext cx="2491480" cy="2491480"/>
          </a:xfrm>
          <a:prstGeom prst="rect">
            <a:avLst/>
          </a:prstGeom>
        </p:spPr>
      </p:pic>
    </p:spTree>
    <p:extLst>
      <p:ext uri="{BB962C8B-B14F-4D97-AF65-F5344CB8AC3E}">
        <p14:creationId xmlns:p14="http://schemas.microsoft.com/office/powerpoint/2010/main" val="1332093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736B84F7-FD05-EBF1-39B3-1724278F7DE7}"/>
              </a:ext>
            </a:extLst>
          </p:cNvPr>
          <p:cNvGrpSpPr/>
          <p:nvPr/>
        </p:nvGrpSpPr>
        <p:grpSpPr>
          <a:xfrm>
            <a:off x="1015685" y="297466"/>
            <a:ext cx="10160631" cy="764600"/>
            <a:chOff x="1101824" y="297466"/>
            <a:chExt cx="10160631" cy="764600"/>
          </a:xfrm>
        </p:grpSpPr>
        <p:grpSp>
          <p:nvGrpSpPr>
            <p:cNvPr id="4" name="组合 3">
              <a:extLst>
                <a:ext uri="{FF2B5EF4-FFF2-40B4-BE49-F238E27FC236}">
                  <a16:creationId xmlns:a16="http://schemas.microsoft.com/office/drawing/2014/main" id="{F26E0D5C-3A53-89A2-8179-EF4DDED77CA0}"/>
                </a:ext>
              </a:extLst>
            </p:cNvPr>
            <p:cNvGrpSpPr/>
            <p:nvPr/>
          </p:nvGrpSpPr>
          <p:grpSpPr>
            <a:xfrm>
              <a:off x="1232452" y="937117"/>
              <a:ext cx="9978887" cy="124949"/>
              <a:chOff x="868964" y="755372"/>
              <a:chExt cx="9978887" cy="124949"/>
            </a:xfrm>
          </p:grpSpPr>
          <p:cxnSp>
            <p:nvCxnSpPr>
              <p:cNvPr id="5" name="直接连接符 4">
                <a:extLst>
                  <a:ext uri="{FF2B5EF4-FFF2-40B4-BE49-F238E27FC236}">
                    <a16:creationId xmlns:a16="http://schemas.microsoft.com/office/drawing/2014/main" id="{7FE3954C-2205-3E4D-07F7-4D9E7E3640B1}"/>
                  </a:ext>
                </a:extLst>
              </p:cNvPr>
              <p:cNvCxnSpPr>
                <a:cxnSpLocks/>
              </p:cNvCxnSpPr>
              <p:nvPr userDrawn="1"/>
            </p:nvCxnSpPr>
            <p:spPr>
              <a:xfrm>
                <a:off x="1050708" y="817848"/>
                <a:ext cx="97971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9D167B28-D034-F5B7-C165-18F1190C9EB8}"/>
                  </a:ext>
                </a:extLst>
              </p:cNvPr>
              <p:cNvSpPr/>
              <p:nvPr userDrawn="1"/>
            </p:nvSpPr>
            <p:spPr>
              <a:xfrm>
                <a:off x="868964" y="755372"/>
                <a:ext cx="1482351" cy="1249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9C7536BC-98DC-0985-F598-70197DEED468}"/>
                </a:ext>
              </a:extLst>
            </p:cNvPr>
            <p:cNvSpPr txBox="1"/>
            <p:nvPr/>
          </p:nvSpPr>
          <p:spPr>
            <a:xfrm>
              <a:off x="1101824" y="397566"/>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8" name="文本框 7">
              <a:extLst>
                <a:ext uri="{FF2B5EF4-FFF2-40B4-BE49-F238E27FC236}">
                  <a16:creationId xmlns:a16="http://schemas.microsoft.com/office/drawing/2014/main" id="{04B0A52F-3B6B-0822-45D9-A08D5CD75C8C}"/>
                </a:ext>
              </a:extLst>
            </p:cNvPr>
            <p:cNvSpPr txBox="1"/>
            <p:nvPr/>
          </p:nvSpPr>
          <p:spPr>
            <a:xfrm>
              <a:off x="3419310" y="538359"/>
              <a:ext cx="1324402" cy="261610"/>
            </a:xfrm>
            <a:prstGeom prst="rect">
              <a:avLst/>
            </a:prstGeom>
            <a:noFill/>
          </p:spPr>
          <p:txBody>
            <a:bodyPr wrap="none" rtlCol="0">
              <a:spAutoFit/>
            </a:bodyPr>
            <a:lstStyle/>
            <a:p>
              <a:r>
                <a:rPr lang="en-US" altLang="zh-CN" sz="1100" dirty="0">
                  <a:solidFill>
                    <a:schemeClr val="tx1">
                      <a:lumMod val="65000"/>
                      <a:lumOff val="35000"/>
                    </a:schemeClr>
                  </a:solidFill>
                  <a:latin typeface="思源宋体 CN Heavy" panose="02020900000000000000" pitchFamily="18" charset="-122"/>
                  <a:ea typeface="思源宋体 CN Heavy" panose="02020900000000000000" pitchFamily="18" charset="-122"/>
                </a:rPr>
                <a:t>Your Title Here</a:t>
              </a:r>
              <a:endParaRPr lang="zh-CN" altLang="en-US" sz="1100" dirty="0">
                <a:solidFill>
                  <a:schemeClr val="tx1">
                    <a:lumMod val="65000"/>
                    <a:lumOff val="35000"/>
                  </a:schemeClr>
                </a:solidFill>
                <a:latin typeface="思源宋体 CN Heavy" panose="02020900000000000000" pitchFamily="18" charset="-122"/>
                <a:ea typeface="思源宋体 CN Heavy" panose="02020900000000000000" pitchFamily="18" charset="-122"/>
              </a:endParaRPr>
            </a:p>
          </p:txBody>
        </p:sp>
        <p:pic>
          <p:nvPicPr>
            <p:cNvPr id="9" name="图片 8">
              <a:extLst>
                <a:ext uri="{FF2B5EF4-FFF2-40B4-BE49-F238E27FC236}">
                  <a16:creationId xmlns:a16="http://schemas.microsoft.com/office/drawing/2014/main" id="{6A752028-37A3-82B5-7A55-176196042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491" y="297466"/>
              <a:ext cx="2011964" cy="562668"/>
            </a:xfrm>
            <a:prstGeom prst="rect">
              <a:avLst/>
            </a:prstGeom>
          </p:spPr>
        </p:pic>
      </p:grpSp>
      <p:grpSp>
        <p:nvGrpSpPr>
          <p:cNvPr id="2" name="组合 1">
            <a:extLst>
              <a:ext uri="{FF2B5EF4-FFF2-40B4-BE49-F238E27FC236}">
                <a16:creationId xmlns:a16="http://schemas.microsoft.com/office/drawing/2014/main" id="{2AD0975A-EA02-8A4E-F1FB-595B469DC973}"/>
              </a:ext>
            </a:extLst>
          </p:cNvPr>
          <p:cNvGrpSpPr/>
          <p:nvPr/>
        </p:nvGrpSpPr>
        <p:grpSpPr>
          <a:xfrm>
            <a:off x="-66612" y="5573497"/>
            <a:ext cx="12309411" cy="1297204"/>
            <a:chOff x="-66612" y="5573497"/>
            <a:chExt cx="12309411" cy="1297204"/>
          </a:xfrm>
        </p:grpSpPr>
        <p:grpSp>
          <p:nvGrpSpPr>
            <p:cNvPr id="3" name="组合 2">
              <a:extLst>
                <a:ext uri="{FF2B5EF4-FFF2-40B4-BE49-F238E27FC236}">
                  <a16:creationId xmlns:a16="http://schemas.microsoft.com/office/drawing/2014/main" id="{51AC39D5-A0B0-7ACF-20F5-807ECFEAF6DB}"/>
                </a:ext>
              </a:extLst>
            </p:cNvPr>
            <p:cNvGrpSpPr/>
            <p:nvPr/>
          </p:nvGrpSpPr>
          <p:grpSpPr>
            <a:xfrm>
              <a:off x="-66612" y="5873961"/>
              <a:ext cx="6670611" cy="996740"/>
              <a:chOff x="-34290" y="5962728"/>
              <a:chExt cx="6638289" cy="907972"/>
            </a:xfrm>
          </p:grpSpPr>
          <p:sp>
            <p:nvSpPr>
              <p:cNvPr id="15" name="任意多边形: 形状 14">
                <a:extLst>
                  <a:ext uri="{FF2B5EF4-FFF2-40B4-BE49-F238E27FC236}">
                    <a16:creationId xmlns:a16="http://schemas.microsoft.com/office/drawing/2014/main" id="{0486AA9A-B3F8-09F4-03E4-D0CD09CB4D0D}"/>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形状 15">
                <a:extLst>
                  <a:ext uri="{FF2B5EF4-FFF2-40B4-BE49-F238E27FC236}">
                    <a16:creationId xmlns:a16="http://schemas.microsoft.com/office/drawing/2014/main" id="{660D0BC4-6EAC-A748-BEF5-9E3E4726A275}"/>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1" name="组合 10">
              <a:extLst>
                <a:ext uri="{FF2B5EF4-FFF2-40B4-BE49-F238E27FC236}">
                  <a16:creationId xmlns:a16="http://schemas.microsoft.com/office/drawing/2014/main" id="{E4E09C19-DC34-BC59-E99B-B49C2AB12EBE}"/>
                </a:ext>
              </a:extLst>
            </p:cNvPr>
            <p:cNvGrpSpPr/>
            <p:nvPr/>
          </p:nvGrpSpPr>
          <p:grpSpPr>
            <a:xfrm flipH="1">
              <a:off x="5572188" y="5873372"/>
              <a:ext cx="6670611" cy="996740"/>
              <a:chOff x="-34290" y="5962728"/>
              <a:chExt cx="6638289" cy="907972"/>
            </a:xfrm>
          </p:grpSpPr>
          <p:sp>
            <p:nvSpPr>
              <p:cNvPr id="13" name="任意多边形: 形状 12">
                <a:extLst>
                  <a:ext uri="{FF2B5EF4-FFF2-40B4-BE49-F238E27FC236}">
                    <a16:creationId xmlns:a16="http://schemas.microsoft.com/office/drawing/2014/main" id="{4F01A4F4-F10D-E8AF-1059-445C1D05E5D1}"/>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a:extLst>
                  <a:ext uri="{FF2B5EF4-FFF2-40B4-BE49-F238E27FC236}">
                    <a16:creationId xmlns:a16="http://schemas.microsoft.com/office/drawing/2014/main" id="{5AAC4AC4-959A-5938-6FC7-7ABC0B979FDA}"/>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2" name="图片 11">
              <a:extLst>
                <a:ext uri="{FF2B5EF4-FFF2-40B4-BE49-F238E27FC236}">
                  <a16:creationId xmlns:a16="http://schemas.microsoft.com/office/drawing/2014/main" id="{A9110978-15F3-E798-65BE-2DDE217C9B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17273" y="5573497"/>
              <a:ext cx="5957455" cy="1284503"/>
            </a:xfrm>
            <a:prstGeom prst="rect">
              <a:avLst/>
            </a:prstGeom>
          </p:spPr>
        </p:pic>
      </p:grpSp>
      <p:sp>
        <p:nvSpPr>
          <p:cNvPr id="19" name="矩形: 圆角 18">
            <a:extLst>
              <a:ext uri="{FF2B5EF4-FFF2-40B4-BE49-F238E27FC236}">
                <a16:creationId xmlns:a16="http://schemas.microsoft.com/office/drawing/2014/main" id="{1A465C73-801A-54E4-EDA8-AA4473207B58}"/>
              </a:ext>
            </a:extLst>
          </p:cNvPr>
          <p:cNvSpPr/>
          <p:nvPr/>
        </p:nvSpPr>
        <p:spPr>
          <a:xfrm>
            <a:off x="1066800" y="1354257"/>
            <a:ext cx="10158248" cy="4308717"/>
          </a:xfrm>
          <a:prstGeom prst="roundRect">
            <a:avLst>
              <a:gd name="adj" fmla="val 32034"/>
            </a:avLst>
          </a:prstGeom>
          <a:noFill/>
          <a:ln w="31750">
            <a:gradFill flip="none" rotWithShape="1">
              <a:gsLst>
                <a:gs pos="0">
                  <a:srgbClr val="007A49"/>
                </a:gs>
                <a:gs pos="33000">
                  <a:srgbClr val="007A49"/>
                </a:gs>
                <a:gs pos="66000">
                  <a:schemeClr val="accent4">
                    <a:lumMod val="40000"/>
                    <a:lumOff val="60000"/>
                  </a:schemeClr>
                </a:gs>
                <a:gs pos="100000">
                  <a:schemeClr val="accent4">
                    <a:lumMod val="40000"/>
                    <a:lumOff val="60000"/>
                  </a:schemeClr>
                </a:gs>
              </a:gsLst>
              <a:lin ang="10800000" scaled="1"/>
              <a:tileRect/>
            </a:gra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48">
            <a:extLst>
              <a:ext uri="{FF2B5EF4-FFF2-40B4-BE49-F238E27FC236}">
                <a16:creationId xmlns:a16="http://schemas.microsoft.com/office/drawing/2014/main" id="{8FCC0B15-F227-309A-892C-D268066D9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673" y="4492336"/>
            <a:ext cx="619991" cy="619991"/>
          </a:xfrm>
          <a:prstGeom prst="rect">
            <a:avLst/>
          </a:prstGeom>
        </p:spPr>
      </p:pic>
      <p:grpSp>
        <p:nvGrpSpPr>
          <p:cNvPr id="46" name="组合 45">
            <a:extLst>
              <a:ext uri="{FF2B5EF4-FFF2-40B4-BE49-F238E27FC236}">
                <a16:creationId xmlns:a16="http://schemas.microsoft.com/office/drawing/2014/main" id="{BDD32DAA-80B9-1DC6-F056-D7D89C1BEE02}"/>
              </a:ext>
            </a:extLst>
          </p:cNvPr>
          <p:cNvGrpSpPr/>
          <p:nvPr/>
        </p:nvGrpSpPr>
        <p:grpSpPr>
          <a:xfrm>
            <a:off x="1704111" y="2247900"/>
            <a:ext cx="2871356" cy="2597726"/>
            <a:chOff x="1711038" y="2130137"/>
            <a:chExt cx="2871356" cy="2597726"/>
          </a:xfrm>
        </p:grpSpPr>
        <p:sp>
          <p:nvSpPr>
            <p:cNvPr id="18" name="椭圆 17">
              <a:extLst>
                <a:ext uri="{FF2B5EF4-FFF2-40B4-BE49-F238E27FC236}">
                  <a16:creationId xmlns:a16="http://schemas.microsoft.com/office/drawing/2014/main" id="{DD76228D-41AA-1ADA-07E9-33DB918D8218}"/>
                </a:ext>
              </a:extLst>
            </p:cNvPr>
            <p:cNvSpPr/>
            <p:nvPr/>
          </p:nvSpPr>
          <p:spPr>
            <a:xfrm>
              <a:off x="2140529" y="2559627"/>
              <a:ext cx="1738746" cy="1738746"/>
            </a:xfrm>
            <a:prstGeom prst="ellipse">
              <a:avLst/>
            </a:prstGeom>
            <a:gradFill flip="none" rotWithShape="1">
              <a:gsLst>
                <a:gs pos="0">
                  <a:srgbClr val="66AF91"/>
                </a:gs>
                <a:gs pos="100000">
                  <a:srgbClr val="007A49"/>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F6CF4C51-E8A0-1E55-BD00-A521268D6EE8}"/>
                </a:ext>
              </a:extLst>
            </p:cNvPr>
            <p:cNvSpPr/>
            <p:nvPr/>
          </p:nvSpPr>
          <p:spPr>
            <a:xfrm>
              <a:off x="1711038" y="2130137"/>
              <a:ext cx="2597726" cy="2597726"/>
            </a:xfrm>
            <a:prstGeom prst="ellipse">
              <a:avLst/>
            </a:prstGeom>
            <a:noFill/>
            <a:ln w="25400">
              <a:gradFill flip="none" rotWithShape="1">
                <a:gsLst>
                  <a:gs pos="0">
                    <a:schemeClr val="accent4">
                      <a:lumMod val="40000"/>
                      <a:lumOff val="60000"/>
                      <a:alpha val="0"/>
                    </a:schemeClr>
                  </a:gs>
                  <a:gs pos="100000">
                    <a:srgbClr val="007A49"/>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1AA7D5F3-8C7E-2D3D-FB22-78F0783419B0}"/>
                </a:ext>
              </a:extLst>
            </p:cNvPr>
            <p:cNvSpPr/>
            <p:nvPr/>
          </p:nvSpPr>
          <p:spPr>
            <a:xfrm>
              <a:off x="3997039" y="3136322"/>
              <a:ext cx="585355" cy="585355"/>
            </a:xfrm>
            <a:prstGeom prst="ellipse">
              <a:avLst/>
            </a:prstGeom>
            <a:gradFill>
              <a:gsLst>
                <a:gs pos="0">
                  <a:srgbClr val="66AF91"/>
                </a:gs>
                <a:gs pos="100000">
                  <a:srgbClr val="007A49"/>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1E1D0B7D-51D5-21D1-1722-0419A1B52535}"/>
                </a:ext>
              </a:extLst>
            </p:cNvPr>
            <p:cNvSpPr txBox="1"/>
            <p:nvPr/>
          </p:nvSpPr>
          <p:spPr>
            <a:xfrm>
              <a:off x="4132958" y="3170459"/>
              <a:ext cx="340158" cy="461665"/>
            </a:xfrm>
            <a:prstGeom prst="rect">
              <a:avLst/>
            </a:prstGeom>
            <a:noFill/>
          </p:spPr>
          <p:txBody>
            <a:bodyPr wrap="none" rtlCol="0">
              <a:spAutoFit/>
            </a:bodyPr>
            <a:lstStyle/>
            <a:p>
              <a:r>
                <a:rPr lang="en-US" altLang="zh-CN" sz="2400" b="1" dirty="0">
                  <a:solidFill>
                    <a:schemeClr val="bg1"/>
                  </a:solidFill>
                  <a:latin typeface="黑体" panose="02010609060101010101" pitchFamily="49" charset="-122"/>
                  <a:ea typeface="黑体" panose="02010609060101010101" pitchFamily="49" charset="-122"/>
                </a:rPr>
                <a:t>&gt;</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26" name="文本框 25">
              <a:extLst>
                <a:ext uri="{FF2B5EF4-FFF2-40B4-BE49-F238E27FC236}">
                  <a16:creationId xmlns:a16="http://schemas.microsoft.com/office/drawing/2014/main" id="{DABDF125-B245-6545-6B2B-A0DFB22DD9DC}"/>
                </a:ext>
              </a:extLst>
            </p:cNvPr>
            <p:cNvSpPr txBox="1"/>
            <p:nvPr/>
          </p:nvSpPr>
          <p:spPr>
            <a:xfrm>
              <a:off x="2532757" y="2890391"/>
              <a:ext cx="1005403" cy="1077218"/>
            </a:xfrm>
            <a:prstGeom prst="rect">
              <a:avLst/>
            </a:prstGeom>
            <a:noFill/>
          </p:spPr>
          <p:txBody>
            <a:bodyPr wrap="none" rtlCol="0">
              <a:spAutoFit/>
            </a:bodyPr>
            <a:lstStyle/>
            <a:p>
              <a:r>
                <a:rPr lang="zh-CN" altLang="en-US" sz="3200" dirty="0">
                  <a:solidFill>
                    <a:schemeClr val="bg1"/>
                  </a:solidFill>
                  <a:latin typeface="思源宋体 CN Heavy" panose="02020900000000000000" pitchFamily="18" charset="-122"/>
                  <a:ea typeface="思源宋体 CN Heavy" panose="02020900000000000000" pitchFamily="18" charset="-122"/>
                </a:rPr>
                <a:t>输入</a:t>
              </a:r>
              <a:endParaRPr lang="en-US" altLang="zh-CN" sz="3200" dirty="0">
                <a:solidFill>
                  <a:schemeClr val="bg1"/>
                </a:solidFill>
                <a:latin typeface="思源宋体 CN Heavy" panose="02020900000000000000" pitchFamily="18" charset="-122"/>
                <a:ea typeface="思源宋体 CN Heavy" panose="02020900000000000000" pitchFamily="18" charset="-122"/>
              </a:endParaRPr>
            </a:p>
            <a:p>
              <a:r>
                <a:rPr lang="zh-CN" altLang="en-US" sz="3200" dirty="0">
                  <a:solidFill>
                    <a:schemeClr val="bg1"/>
                  </a:solidFill>
                  <a:latin typeface="思源宋体 CN Heavy" panose="02020900000000000000" pitchFamily="18" charset="-122"/>
                  <a:ea typeface="思源宋体 CN Heavy" panose="02020900000000000000" pitchFamily="18" charset="-122"/>
                </a:rPr>
                <a:t>标题</a:t>
              </a:r>
            </a:p>
          </p:txBody>
        </p:sp>
      </p:grpSp>
      <p:grpSp>
        <p:nvGrpSpPr>
          <p:cNvPr id="48" name="组合 47">
            <a:extLst>
              <a:ext uri="{FF2B5EF4-FFF2-40B4-BE49-F238E27FC236}">
                <a16:creationId xmlns:a16="http://schemas.microsoft.com/office/drawing/2014/main" id="{115804CB-AD08-DC19-BE1D-8B161701B696}"/>
              </a:ext>
            </a:extLst>
          </p:cNvPr>
          <p:cNvGrpSpPr/>
          <p:nvPr/>
        </p:nvGrpSpPr>
        <p:grpSpPr>
          <a:xfrm>
            <a:off x="5108172" y="2071255"/>
            <a:ext cx="2446088" cy="581891"/>
            <a:chOff x="5052754" y="1953491"/>
            <a:chExt cx="2446088" cy="581891"/>
          </a:xfrm>
        </p:grpSpPr>
        <p:sp>
          <p:nvSpPr>
            <p:cNvPr id="27" name="矩形 26">
              <a:extLst>
                <a:ext uri="{FF2B5EF4-FFF2-40B4-BE49-F238E27FC236}">
                  <a16:creationId xmlns:a16="http://schemas.microsoft.com/office/drawing/2014/main" id="{F98DC396-B6E7-DFFA-9521-C1AF8F5CBF58}"/>
                </a:ext>
              </a:extLst>
            </p:cNvPr>
            <p:cNvSpPr/>
            <p:nvPr/>
          </p:nvSpPr>
          <p:spPr>
            <a:xfrm>
              <a:off x="5052754" y="1953491"/>
              <a:ext cx="45719" cy="5818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EC293C40-8084-1959-35F8-9243008D20C1}"/>
                </a:ext>
              </a:extLst>
            </p:cNvPr>
            <p:cNvSpPr txBox="1"/>
            <p:nvPr/>
          </p:nvSpPr>
          <p:spPr>
            <a:xfrm>
              <a:off x="5178976" y="2011621"/>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grpSp>
      <p:sp>
        <p:nvSpPr>
          <p:cNvPr id="44" name="文本框 43">
            <a:extLst>
              <a:ext uri="{FF2B5EF4-FFF2-40B4-BE49-F238E27FC236}">
                <a16:creationId xmlns:a16="http://schemas.microsoft.com/office/drawing/2014/main" id="{49946473-DFC0-A365-3C85-9F869863FDB0}"/>
              </a:ext>
            </a:extLst>
          </p:cNvPr>
          <p:cNvSpPr txBox="1"/>
          <p:nvPr/>
        </p:nvSpPr>
        <p:spPr>
          <a:xfrm>
            <a:off x="5130486" y="2981143"/>
            <a:ext cx="5047672" cy="1754326"/>
          </a:xfrm>
          <a:prstGeom prst="rect">
            <a:avLst/>
          </a:prstGeom>
          <a:noFill/>
        </p:spPr>
        <p:txBody>
          <a:bodyPr wrap="square" rtlCol="0">
            <a:spAutoFit/>
          </a:bodyPr>
          <a:lstStyle/>
          <a:p>
            <a:r>
              <a:rPr lang="zh-CN" altLang="en-US" dirty="0">
                <a:latin typeface="思源宋体 CN Medium" panose="02020500000000000000" pitchFamily="18" charset="-122"/>
                <a:ea typeface="思源宋体 CN Medium" panose="02020500000000000000" pitchFamily="18" charset="-122"/>
              </a:rPr>
              <a:t>学校办学历史可追溯至始创于</a:t>
            </a:r>
            <a:r>
              <a:rPr lang="en-US" altLang="zh-CN" dirty="0">
                <a:latin typeface="思源宋体 CN Medium" panose="02020500000000000000" pitchFamily="18" charset="-122"/>
                <a:ea typeface="思源宋体 CN Medium" panose="02020500000000000000" pitchFamily="18" charset="-122"/>
              </a:rPr>
              <a:t>1909</a:t>
            </a:r>
            <a:r>
              <a:rPr lang="zh-CN" altLang="en-US" dirty="0">
                <a:latin typeface="思源宋体 CN Medium" panose="02020500000000000000" pitchFamily="18" charset="-122"/>
                <a:ea typeface="思源宋体 CN Medium" panose="02020500000000000000" pitchFamily="18" charset="-122"/>
              </a:rPr>
              <a:t>年的广东全省农事试验场及附设农业讲习所。</a:t>
            </a:r>
            <a:r>
              <a:rPr lang="en-US" altLang="zh-CN" dirty="0">
                <a:latin typeface="思源宋体 CN Medium" panose="02020500000000000000" pitchFamily="18" charset="-122"/>
                <a:ea typeface="思源宋体 CN Medium" panose="02020500000000000000" pitchFamily="18" charset="-122"/>
              </a:rPr>
              <a:t>1952</a:t>
            </a:r>
            <a:r>
              <a:rPr lang="zh-CN" altLang="en-US" dirty="0">
                <a:latin typeface="思源宋体 CN Medium" panose="02020500000000000000" pitchFamily="18" charset="-122"/>
                <a:ea typeface="思源宋体 CN Medium" panose="02020500000000000000" pitchFamily="18" charset="-122"/>
              </a:rPr>
              <a:t>年全国高校院系调整时，由中山大学农学院、岭南大学农学院和广西大学农学院畜牧兽医系及病虫害系的一部分合并成立华南农学院，隶属农业部主管；毛泽东主席亲笔题写了校名。</a:t>
            </a:r>
          </a:p>
        </p:txBody>
      </p:sp>
    </p:spTree>
    <p:extLst>
      <p:ext uri="{BB962C8B-B14F-4D97-AF65-F5344CB8AC3E}">
        <p14:creationId xmlns:p14="http://schemas.microsoft.com/office/powerpoint/2010/main" val="60874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736B84F7-FD05-EBF1-39B3-1724278F7DE7}"/>
              </a:ext>
            </a:extLst>
          </p:cNvPr>
          <p:cNvGrpSpPr/>
          <p:nvPr/>
        </p:nvGrpSpPr>
        <p:grpSpPr>
          <a:xfrm>
            <a:off x="1015685" y="297466"/>
            <a:ext cx="10160631" cy="764600"/>
            <a:chOff x="1101824" y="297466"/>
            <a:chExt cx="10160631" cy="764600"/>
          </a:xfrm>
        </p:grpSpPr>
        <p:grpSp>
          <p:nvGrpSpPr>
            <p:cNvPr id="4" name="组合 3">
              <a:extLst>
                <a:ext uri="{FF2B5EF4-FFF2-40B4-BE49-F238E27FC236}">
                  <a16:creationId xmlns:a16="http://schemas.microsoft.com/office/drawing/2014/main" id="{F26E0D5C-3A53-89A2-8179-EF4DDED77CA0}"/>
                </a:ext>
              </a:extLst>
            </p:cNvPr>
            <p:cNvGrpSpPr/>
            <p:nvPr/>
          </p:nvGrpSpPr>
          <p:grpSpPr>
            <a:xfrm>
              <a:off x="1232452" y="937117"/>
              <a:ext cx="9978887" cy="124949"/>
              <a:chOff x="868964" y="755372"/>
              <a:chExt cx="9978887" cy="124949"/>
            </a:xfrm>
          </p:grpSpPr>
          <p:cxnSp>
            <p:nvCxnSpPr>
              <p:cNvPr id="5" name="直接连接符 4">
                <a:extLst>
                  <a:ext uri="{FF2B5EF4-FFF2-40B4-BE49-F238E27FC236}">
                    <a16:creationId xmlns:a16="http://schemas.microsoft.com/office/drawing/2014/main" id="{7FE3954C-2205-3E4D-07F7-4D9E7E3640B1}"/>
                  </a:ext>
                </a:extLst>
              </p:cNvPr>
              <p:cNvCxnSpPr>
                <a:cxnSpLocks/>
              </p:cNvCxnSpPr>
              <p:nvPr userDrawn="1"/>
            </p:nvCxnSpPr>
            <p:spPr>
              <a:xfrm>
                <a:off x="1050708" y="817848"/>
                <a:ext cx="97971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9D167B28-D034-F5B7-C165-18F1190C9EB8}"/>
                  </a:ext>
                </a:extLst>
              </p:cNvPr>
              <p:cNvSpPr/>
              <p:nvPr userDrawn="1"/>
            </p:nvSpPr>
            <p:spPr>
              <a:xfrm>
                <a:off x="868964" y="755372"/>
                <a:ext cx="1482351" cy="1249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9C7536BC-98DC-0985-F598-70197DEED468}"/>
                </a:ext>
              </a:extLst>
            </p:cNvPr>
            <p:cNvSpPr txBox="1"/>
            <p:nvPr/>
          </p:nvSpPr>
          <p:spPr>
            <a:xfrm>
              <a:off x="1101824" y="397566"/>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8" name="文本框 7">
              <a:extLst>
                <a:ext uri="{FF2B5EF4-FFF2-40B4-BE49-F238E27FC236}">
                  <a16:creationId xmlns:a16="http://schemas.microsoft.com/office/drawing/2014/main" id="{04B0A52F-3B6B-0822-45D9-A08D5CD75C8C}"/>
                </a:ext>
              </a:extLst>
            </p:cNvPr>
            <p:cNvSpPr txBox="1"/>
            <p:nvPr/>
          </p:nvSpPr>
          <p:spPr>
            <a:xfrm>
              <a:off x="3419310" y="538359"/>
              <a:ext cx="1324402" cy="261610"/>
            </a:xfrm>
            <a:prstGeom prst="rect">
              <a:avLst/>
            </a:prstGeom>
            <a:noFill/>
          </p:spPr>
          <p:txBody>
            <a:bodyPr wrap="none" rtlCol="0">
              <a:spAutoFit/>
            </a:bodyPr>
            <a:lstStyle/>
            <a:p>
              <a:r>
                <a:rPr lang="en-US" altLang="zh-CN" sz="1100" dirty="0">
                  <a:solidFill>
                    <a:schemeClr val="tx1">
                      <a:lumMod val="65000"/>
                      <a:lumOff val="35000"/>
                    </a:schemeClr>
                  </a:solidFill>
                  <a:latin typeface="思源宋体 CN Heavy" panose="02020900000000000000" pitchFamily="18" charset="-122"/>
                  <a:ea typeface="思源宋体 CN Heavy" panose="02020900000000000000" pitchFamily="18" charset="-122"/>
                </a:rPr>
                <a:t>Your Title Here</a:t>
              </a:r>
              <a:endParaRPr lang="zh-CN" altLang="en-US" sz="1100" dirty="0">
                <a:solidFill>
                  <a:schemeClr val="tx1">
                    <a:lumMod val="65000"/>
                    <a:lumOff val="35000"/>
                  </a:schemeClr>
                </a:solidFill>
                <a:latin typeface="思源宋体 CN Heavy" panose="02020900000000000000" pitchFamily="18" charset="-122"/>
                <a:ea typeface="思源宋体 CN Heavy" panose="02020900000000000000" pitchFamily="18" charset="-122"/>
              </a:endParaRPr>
            </a:p>
          </p:txBody>
        </p:sp>
        <p:pic>
          <p:nvPicPr>
            <p:cNvPr id="9" name="图片 8">
              <a:extLst>
                <a:ext uri="{FF2B5EF4-FFF2-40B4-BE49-F238E27FC236}">
                  <a16:creationId xmlns:a16="http://schemas.microsoft.com/office/drawing/2014/main" id="{6A752028-37A3-82B5-7A55-176196042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491" y="297466"/>
              <a:ext cx="2011964" cy="562668"/>
            </a:xfrm>
            <a:prstGeom prst="rect">
              <a:avLst/>
            </a:prstGeom>
          </p:spPr>
        </p:pic>
      </p:grpSp>
      <p:grpSp>
        <p:nvGrpSpPr>
          <p:cNvPr id="2" name="组合 1">
            <a:extLst>
              <a:ext uri="{FF2B5EF4-FFF2-40B4-BE49-F238E27FC236}">
                <a16:creationId xmlns:a16="http://schemas.microsoft.com/office/drawing/2014/main" id="{2AD0975A-EA02-8A4E-F1FB-595B469DC973}"/>
              </a:ext>
            </a:extLst>
          </p:cNvPr>
          <p:cNvGrpSpPr/>
          <p:nvPr/>
        </p:nvGrpSpPr>
        <p:grpSpPr>
          <a:xfrm>
            <a:off x="-66612" y="5573497"/>
            <a:ext cx="12309411" cy="1297204"/>
            <a:chOff x="-66612" y="5573497"/>
            <a:chExt cx="12309411" cy="1297204"/>
          </a:xfrm>
        </p:grpSpPr>
        <p:grpSp>
          <p:nvGrpSpPr>
            <p:cNvPr id="3" name="组合 2">
              <a:extLst>
                <a:ext uri="{FF2B5EF4-FFF2-40B4-BE49-F238E27FC236}">
                  <a16:creationId xmlns:a16="http://schemas.microsoft.com/office/drawing/2014/main" id="{51AC39D5-A0B0-7ACF-20F5-807ECFEAF6DB}"/>
                </a:ext>
              </a:extLst>
            </p:cNvPr>
            <p:cNvGrpSpPr/>
            <p:nvPr/>
          </p:nvGrpSpPr>
          <p:grpSpPr>
            <a:xfrm>
              <a:off x="-66612" y="5873961"/>
              <a:ext cx="6670611" cy="996740"/>
              <a:chOff x="-34290" y="5962728"/>
              <a:chExt cx="6638289" cy="907972"/>
            </a:xfrm>
          </p:grpSpPr>
          <p:sp>
            <p:nvSpPr>
              <p:cNvPr id="15" name="任意多边形: 形状 14">
                <a:extLst>
                  <a:ext uri="{FF2B5EF4-FFF2-40B4-BE49-F238E27FC236}">
                    <a16:creationId xmlns:a16="http://schemas.microsoft.com/office/drawing/2014/main" id="{0486AA9A-B3F8-09F4-03E4-D0CD09CB4D0D}"/>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形状 15">
                <a:extLst>
                  <a:ext uri="{FF2B5EF4-FFF2-40B4-BE49-F238E27FC236}">
                    <a16:creationId xmlns:a16="http://schemas.microsoft.com/office/drawing/2014/main" id="{660D0BC4-6EAC-A748-BEF5-9E3E4726A275}"/>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1" name="组合 10">
              <a:extLst>
                <a:ext uri="{FF2B5EF4-FFF2-40B4-BE49-F238E27FC236}">
                  <a16:creationId xmlns:a16="http://schemas.microsoft.com/office/drawing/2014/main" id="{E4E09C19-DC34-BC59-E99B-B49C2AB12EBE}"/>
                </a:ext>
              </a:extLst>
            </p:cNvPr>
            <p:cNvGrpSpPr/>
            <p:nvPr/>
          </p:nvGrpSpPr>
          <p:grpSpPr>
            <a:xfrm flipH="1">
              <a:off x="5572188" y="5873372"/>
              <a:ext cx="6670611" cy="996740"/>
              <a:chOff x="-34290" y="5962728"/>
              <a:chExt cx="6638289" cy="907972"/>
            </a:xfrm>
          </p:grpSpPr>
          <p:sp>
            <p:nvSpPr>
              <p:cNvPr id="13" name="任意多边形: 形状 12">
                <a:extLst>
                  <a:ext uri="{FF2B5EF4-FFF2-40B4-BE49-F238E27FC236}">
                    <a16:creationId xmlns:a16="http://schemas.microsoft.com/office/drawing/2014/main" id="{4F01A4F4-F10D-E8AF-1059-445C1D05E5D1}"/>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a:extLst>
                  <a:ext uri="{FF2B5EF4-FFF2-40B4-BE49-F238E27FC236}">
                    <a16:creationId xmlns:a16="http://schemas.microsoft.com/office/drawing/2014/main" id="{5AAC4AC4-959A-5938-6FC7-7ABC0B979FDA}"/>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2" name="图片 11">
              <a:extLst>
                <a:ext uri="{FF2B5EF4-FFF2-40B4-BE49-F238E27FC236}">
                  <a16:creationId xmlns:a16="http://schemas.microsoft.com/office/drawing/2014/main" id="{A9110978-15F3-E798-65BE-2DDE217C9B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17273" y="5573497"/>
              <a:ext cx="5957455" cy="1284503"/>
            </a:xfrm>
            <a:prstGeom prst="rect">
              <a:avLst/>
            </a:prstGeom>
          </p:spPr>
        </p:pic>
      </p:grpSp>
      <p:pic>
        <p:nvPicPr>
          <p:cNvPr id="49" name="图片 48">
            <a:extLst>
              <a:ext uri="{FF2B5EF4-FFF2-40B4-BE49-F238E27FC236}">
                <a16:creationId xmlns:a16="http://schemas.microsoft.com/office/drawing/2014/main" id="{8FCC0B15-F227-309A-892C-D268066D9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673" y="4492336"/>
            <a:ext cx="619991" cy="619991"/>
          </a:xfrm>
          <a:prstGeom prst="rect">
            <a:avLst/>
          </a:prstGeom>
        </p:spPr>
      </p:pic>
      <p:grpSp>
        <p:nvGrpSpPr>
          <p:cNvPr id="35" name="组合 34">
            <a:extLst>
              <a:ext uri="{FF2B5EF4-FFF2-40B4-BE49-F238E27FC236}">
                <a16:creationId xmlns:a16="http://schemas.microsoft.com/office/drawing/2014/main" id="{9B3E2587-6A9A-546B-F9AE-650B1A705B3A}"/>
              </a:ext>
            </a:extLst>
          </p:cNvPr>
          <p:cNvGrpSpPr/>
          <p:nvPr/>
        </p:nvGrpSpPr>
        <p:grpSpPr>
          <a:xfrm>
            <a:off x="1565562" y="1427016"/>
            <a:ext cx="3678382" cy="4315693"/>
            <a:chOff x="1503217" y="1517072"/>
            <a:chExt cx="3678382" cy="4315693"/>
          </a:xfrm>
        </p:grpSpPr>
        <p:grpSp>
          <p:nvGrpSpPr>
            <p:cNvPr id="26" name="组合 25">
              <a:extLst>
                <a:ext uri="{FF2B5EF4-FFF2-40B4-BE49-F238E27FC236}">
                  <a16:creationId xmlns:a16="http://schemas.microsoft.com/office/drawing/2014/main" id="{C00C794D-6F97-1F83-D257-01CC578F3FC4}"/>
                </a:ext>
              </a:extLst>
            </p:cNvPr>
            <p:cNvGrpSpPr/>
            <p:nvPr/>
          </p:nvGrpSpPr>
          <p:grpSpPr>
            <a:xfrm>
              <a:off x="1503217" y="1804531"/>
              <a:ext cx="3678382" cy="4028234"/>
              <a:chOff x="1108363" y="1395821"/>
              <a:chExt cx="10759514" cy="4558099"/>
            </a:xfrm>
          </p:grpSpPr>
          <p:sp>
            <p:nvSpPr>
              <p:cNvPr id="25" name="矩形: 圆角 24">
                <a:extLst>
                  <a:ext uri="{FF2B5EF4-FFF2-40B4-BE49-F238E27FC236}">
                    <a16:creationId xmlns:a16="http://schemas.microsoft.com/office/drawing/2014/main" id="{0DB30D0C-F9D2-0ABF-C6A0-811A1969C2C1}"/>
                  </a:ext>
                </a:extLst>
              </p:cNvPr>
              <p:cNvSpPr/>
              <p:nvPr/>
            </p:nvSpPr>
            <p:spPr>
              <a:xfrm>
                <a:off x="1734654" y="1645203"/>
                <a:ext cx="10133223" cy="4308717"/>
              </a:xfrm>
              <a:prstGeom prst="roundRect">
                <a:avLst>
                  <a:gd name="adj" fmla="val 7315"/>
                </a:avLst>
              </a:prstGeom>
              <a:gradFill flip="none" rotWithShape="1">
                <a:gsLst>
                  <a:gs pos="0">
                    <a:srgbClr val="007A49"/>
                  </a:gs>
                  <a:gs pos="33000">
                    <a:srgbClr val="007A49">
                      <a:alpha val="52000"/>
                    </a:srgbClr>
                  </a:gs>
                  <a:gs pos="66000">
                    <a:schemeClr val="accent4">
                      <a:lumMod val="40000"/>
                      <a:lumOff val="60000"/>
                    </a:schemeClr>
                  </a:gs>
                  <a:gs pos="100000">
                    <a:schemeClr val="accent4">
                      <a:lumMod val="40000"/>
                      <a:lumOff val="60000"/>
                    </a:schemeClr>
                  </a:gs>
                </a:gsLst>
                <a:lin ang="8100000" scaled="1"/>
                <a:tileRect/>
              </a:gradFill>
              <a:ln w="31750">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矩形: 圆角 23">
                <a:extLst>
                  <a:ext uri="{FF2B5EF4-FFF2-40B4-BE49-F238E27FC236}">
                    <a16:creationId xmlns:a16="http://schemas.microsoft.com/office/drawing/2014/main" id="{026931CA-4E09-2F9F-B4E9-5381A4BA6252}"/>
                  </a:ext>
                </a:extLst>
              </p:cNvPr>
              <p:cNvSpPr/>
              <p:nvPr/>
            </p:nvSpPr>
            <p:spPr>
              <a:xfrm>
                <a:off x="1108363" y="1395821"/>
                <a:ext cx="10158248" cy="4308717"/>
              </a:xfrm>
              <a:prstGeom prst="roundRect">
                <a:avLst>
                  <a:gd name="adj" fmla="val 6793"/>
                </a:avLst>
              </a:prstGeom>
              <a:solidFill>
                <a:schemeClr val="bg1"/>
              </a:solidFill>
              <a:ln w="31750">
                <a:gradFill flip="none" rotWithShape="1">
                  <a:gsLst>
                    <a:gs pos="0">
                      <a:srgbClr val="007A49"/>
                    </a:gs>
                    <a:gs pos="33000">
                      <a:srgbClr val="007A49"/>
                    </a:gs>
                    <a:gs pos="66000">
                      <a:schemeClr val="accent4">
                        <a:lumMod val="40000"/>
                        <a:lumOff val="60000"/>
                      </a:schemeClr>
                    </a:gs>
                    <a:gs pos="100000">
                      <a:schemeClr val="accent4">
                        <a:lumMod val="40000"/>
                        <a:lumOff val="60000"/>
                      </a:schemeClr>
                    </a:gs>
                  </a:gsLst>
                  <a:lin ang="10800000" scaled="1"/>
                  <a:tileRect/>
                </a:gra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a:extLst>
                <a:ext uri="{FF2B5EF4-FFF2-40B4-BE49-F238E27FC236}">
                  <a16:creationId xmlns:a16="http://schemas.microsoft.com/office/drawing/2014/main" id="{CBBAEF25-9404-12C6-3A7E-B1335799DCB6}"/>
                </a:ext>
              </a:extLst>
            </p:cNvPr>
            <p:cNvGrpSpPr/>
            <p:nvPr/>
          </p:nvGrpSpPr>
          <p:grpSpPr>
            <a:xfrm>
              <a:off x="2175163" y="1517072"/>
              <a:ext cx="2140528" cy="540328"/>
              <a:chOff x="2175163" y="1517072"/>
              <a:chExt cx="2140528" cy="540328"/>
            </a:xfrm>
          </p:grpSpPr>
          <p:grpSp>
            <p:nvGrpSpPr>
              <p:cNvPr id="32" name="组合 31">
                <a:extLst>
                  <a:ext uri="{FF2B5EF4-FFF2-40B4-BE49-F238E27FC236}">
                    <a16:creationId xmlns:a16="http://schemas.microsoft.com/office/drawing/2014/main" id="{77515045-B917-4A9F-EFC6-DC7C6DCDE26F}"/>
                  </a:ext>
                </a:extLst>
              </p:cNvPr>
              <p:cNvGrpSpPr/>
              <p:nvPr/>
            </p:nvGrpSpPr>
            <p:grpSpPr>
              <a:xfrm>
                <a:off x="2175163" y="1517072"/>
                <a:ext cx="2140528" cy="540328"/>
                <a:chOff x="2175163" y="1517072"/>
                <a:chExt cx="2140528" cy="540328"/>
              </a:xfrm>
            </p:grpSpPr>
            <p:sp>
              <p:nvSpPr>
                <p:cNvPr id="31" name="矩形: 圆角 30">
                  <a:extLst>
                    <a:ext uri="{FF2B5EF4-FFF2-40B4-BE49-F238E27FC236}">
                      <a16:creationId xmlns:a16="http://schemas.microsoft.com/office/drawing/2014/main" id="{08F1D670-33BD-8C1A-C0BB-B1E2BF248024}"/>
                    </a:ext>
                  </a:extLst>
                </p:cNvPr>
                <p:cNvSpPr/>
                <p:nvPr/>
              </p:nvSpPr>
              <p:spPr>
                <a:xfrm>
                  <a:off x="2175163" y="1517072"/>
                  <a:ext cx="2140528" cy="540328"/>
                </a:xfrm>
                <a:prstGeom prst="roundRect">
                  <a:avLst>
                    <a:gd name="adj" fmla="val 50000"/>
                  </a:avLst>
                </a:prstGeom>
                <a:solidFill>
                  <a:schemeClr val="bg1"/>
                </a:solidFill>
                <a:ln w="28575">
                  <a:gradFill>
                    <a:gsLst>
                      <a:gs pos="0">
                        <a:srgbClr val="007A49"/>
                      </a:gs>
                      <a:gs pos="100000">
                        <a:schemeClr val="accent4">
                          <a:lumMod val="40000"/>
                          <a:lumOff val="60000"/>
                        </a:schemeClr>
                      </a:gs>
                    </a:gsLst>
                    <a:lin ang="5400000" scaled="1"/>
                  </a:gra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圆角 29">
                  <a:extLst>
                    <a:ext uri="{FF2B5EF4-FFF2-40B4-BE49-F238E27FC236}">
                      <a16:creationId xmlns:a16="http://schemas.microsoft.com/office/drawing/2014/main" id="{1309A6D6-D139-E52B-D26F-0630C78B8637}"/>
                    </a:ext>
                  </a:extLst>
                </p:cNvPr>
                <p:cNvSpPr/>
                <p:nvPr/>
              </p:nvSpPr>
              <p:spPr>
                <a:xfrm>
                  <a:off x="2244436" y="1586344"/>
                  <a:ext cx="1995054" cy="422565"/>
                </a:xfrm>
                <a:prstGeom prst="roundRect">
                  <a:avLst>
                    <a:gd name="adj" fmla="val 50000"/>
                  </a:avLst>
                </a:prstGeom>
                <a:gradFill flip="none" rotWithShape="1">
                  <a:gsLst>
                    <a:gs pos="0">
                      <a:srgbClr val="007A49"/>
                    </a:gs>
                    <a:gs pos="33000">
                      <a:srgbClr val="007A49"/>
                    </a:gs>
                    <a:gs pos="100000">
                      <a:schemeClr val="accent4">
                        <a:lumMod val="40000"/>
                        <a:lumOff val="6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框 32">
                <a:extLst>
                  <a:ext uri="{FF2B5EF4-FFF2-40B4-BE49-F238E27FC236}">
                    <a16:creationId xmlns:a16="http://schemas.microsoft.com/office/drawing/2014/main" id="{5070DF22-CF82-D54A-40B6-B5A3D829DA9A}"/>
                  </a:ext>
                </a:extLst>
              </p:cNvPr>
              <p:cNvSpPr txBox="1"/>
              <p:nvPr/>
            </p:nvSpPr>
            <p:spPr>
              <a:xfrm>
                <a:off x="2539685" y="1568274"/>
                <a:ext cx="1415772" cy="461665"/>
              </a:xfrm>
              <a:prstGeom prst="rect">
                <a:avLst/>
              </a:prstGeom>
              <a:noFill/>
            </p:spPr>
            <p:txBody>
              <a:bodyPr wrap="none" rtlCol="0">
                <a:spAutoFit/>
              </a:bodyPr>
              <a:lstStyle/>
              <a:p>
                <a:r>
                  <a:rPr lang="zh-CN" altLang="en-US" sz="2400" dirty="0">
                    <a:solidFill>
                      <a:schemeClr val="bg1"/>
                    </a:solidFill>
                    <a:latin typeface="思源宋体 CN Heavy" panose="02020900000000000000" pitchFamily="18" charset="-122"/>
                    <a:ea typeface="思源宋体 CN Heavy" panose="02020900000000000000" pitchFamily="18" charset="-122"/>
                  </a:rPr>
                  <a:t>输入标题</a:t>
                </a:r>
              </a:p>
            </p:txBody>
          </p:sp>
        </p:grpSp>
      </p:grpSp>
      <p:grpSp>
        <p:nvGrpSpPr>
          <p:cNvPr id="36" name="组合 35">
            <a:extLst>
              <a:ext uri="{FF2B5EF4-FFF2-40B4-BE49-F238E27FC236}">
                <a16:creationId xmlns:a16="http://schemas.microsoft.com/office/drawing/2014/main" id="{44B235C9-F9D9-9AA7-51B4-10416789B5D4}"/>
              </a:ext>
            </a:extLst>
          </p:cNvPr>
          <p:cNvGrpSpPr/>
          <p:nvPr/>
        </p:nvGrpSpPr>
        <p:grpSpPr>
          <a:xfrm>
            <a:off x="6989617" y="1427016"/>
            <a:ext cx="3678382" cy="4315693"/>
            <a:chOff x="1503217" y="1517072"/>
            <a:chExt cx="3678382" cy="4315693"/>
          </a:xfrm>
        </p:grpSpPr>
        <p:grpSp>
          <p:nvGrpSpPr>
            <p:cNvPr id="37" name="组合 36">
              <a:extLst>
                <a:ext uri="{FF2B5EF4-FFF2-40B4-BE49-F238E27FC236}">
                  <a16:creationId xmlns:a16="http://schemas.microsoft.com/office/drawing/2014/main" id="{E421024A-5BDE-51DA-7C17-060D9844D950}"/>
                </a:ext>
              </a:extLst>
            </p:cNvPr>
            <p:cNvGrpSpPr/>
            <p:nvPr/>
          </p:nvGrpSpPr>
          <p:grpSpPr>
            <a:xfrm>
              <a:off x="1503217" y="1804531"/>
              <a:ext cx="3678382" cy="4028234"/>
              <a:chOff x="1108363" y="1395821"/>
              <a:chExt cx="10759514" cy="4558099"/>
            </a:xfrm>
          </p:grpSpPr>
          <p:sp>
            <p:nvSpPr>
              <p:cNvPr id="43" name="矩形: 圆角 42">
                <a:extLst>
                  <a:ext uri="{FF2B5EF4-FFF2-40B4-BE49-F238E27FC236}">
                    <a16:creationId xmlns:a16="http://schemas.microsoft.com/office/drawing/2014/main" id="{8259B045-60ED-D10B-07F6-2D86A44106FD}"/>
                  </a:ext>
                </a:extLst>
              </p:cNvPr>
              <p:cNvSpPr/>
              <p:nvPr/>
            </p:nvSpPr>
            <p:spPr>
              <a:xfrm>
                <a:off x="1734654" y="1645203"/>
                <a:ext cx="10133223" cy="4308717"/>
              </a:xfrm>
              <a:prstGeom prst="roundRect">
                <a:avLst>
                  <a:gd name="adj" fmla="val 7315"/>
                </a:avLst>
              </a:prstGeom>
              <a:gradFill flip="none" rotWithShape="1">
                <a:gsLst>
                  <a:gs pos="0">
                    <a:srgbClr val="007A49"/>
                  </a:gs>
                  <a:gs pos="33000">
                    <a:srgbClr val="007A49">
                      <a:alpha val="52000"/>
                    </a:srgbClr>
                  </a:gs>
                  <a:gs pos="66000">
                    <a:schemeClr val="accent4">
                      <a:lumMod val="40000"/>
                      <a:lumOff val="60000"/>
                    </a:schemeClr>
                  </a:gs>
                  <a:gs pos="100000">
                    <a:schemeClr val="accent4">
                      <a:lumMod val="40000"/>
                      <a:lumOff val="60000"/>
                    </a:schemeClr>
                  </a:gs>
                </a:gsLst>
                <a:lin ang="8100000" scaled="1"/>
                <a:tileRect/>
              </a:gradFill>
              <a:ln w="31750">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矩形: 圆角 43">
                <a:extLst>
                  <a:ext uri="{FF2B5EF4-FFF2-40B4-BE49-F238E27FC236}">
                    <a16:creationId xmlns:a16="http://schemas.microsoft.com/office/drawing/2014/main" id="{259B8BA5-4076-BD1A-BE5C-E53F434B3689}"/>
                  </a:ext>
                </a:extLst>
              </p:cNvPr>
              <p:cNvSpPr/>
              <p:nvPr/>
            </p:nvSpPr>
            <p:spPr>
              <a:xfrm>
                <a:off x="1108363" y="1395821"/>
                <a:ext cx="10158248" cy="4308717"/>
              </a:xfrm>
              <a:prstGeom prst="roundRect">
                <a:avLst>
                  <a:gd name="adj" fmla="val 6793"/>
                </a:avLst>
              </a:prstGeom>
              <a:solidFill>
                <a:schemeClr val="bg1"/>
              </a:solidFill>
              <a:ln w="31750">
                <a:gradFill flip="none" rotWithShape="1">
                  <a:gsLst>
                    <a:gs pos="0">
                      <a:srgbClr val="007A49"/>
                    </a:gs>
                    <a:gs pos="33000">
                      <a:srgbClr val="007A49"/>
                    </a:gs>
                    <a:gs pos="66000">
                      <a:schemeClr val="accent4">
                        <a:lumMod val="40000"/>
                        <a:lumOff val="60000"/>
                      </a:schemeClr>
                    </a:gs>
                    <a:gs pos="100000">
                      <a:schemeClr val="accent4">
                        <a:lumMod val="40000"/>
                        <a:lumOff val="60000"/>
                      </a:schemeClr>
                    </a:gs>
                  </a:gsLst>
                  <a:lin ang="10800000" scaled="1"/>
                  <a:tileRect/>
                </a:gra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a:extLst>
                <a:ext uri="{FF2B5EF4-FFF2-40B4-BE49-F238E27FC236}">
                  <a16:creationId xmlns:a16="http://schemas.microsoft.com/office/drawing/2014/main" id="{21F48BCA-711C-6EFF-C595-2ECBEA2ED85D}"/>
                </a:ext>
              </a:extLst>
            </p:cNvPr>
            <p:cNvGrpSpPr/>
            <p:nvPr/>
          </p:nvGrpSpPr>
          <p:grpSpPr>
            <a:xfrm>
              <a:off x="2175163" y="1517072"/>
              <a:ext cx="2140528" cy="540328"/>
              <a:chOff x="2175163" y="1517072"/>
              <a:chExt cx="2140528" cy="540328"/>
            </a:xfrm>
          </p:grpSpPr>
          <p:grpSp>
            <p:nvGrpSpPr>
              <p:cNvPr id="39" name="组合 38">
                <a:extLst>
                  <a:ext uri="{FF2B5EF4-FFF2-40B4-BE49-F238E27FC236}">
                    <a16:creationId xmlns:a16="http://schemas.microsoft.com/office/drawing/2014/main" id="{7E69B99B-EA5A-364C-1B7D-4B9FC3902DDF}"/>
                  </a:ext>
                </a:extLst>
              </p:cNvPr>
              <p:cNvGrpSpPr/>
              <p:nvPr/>
            </p:nvGrpSpPr>
            <p:grpSpPr>
              <a:xfrm>
                <a:off x="2175163" y="1517072"/>
                <a:ext cx="2140528" cy="540328"/>
                <a:chOff x="2175163" y="1517072"/>
                <a:chExt cx="2140528" cy="540328"/>
              </a:xfrm>
            </p:grpSpPr>
            <p:sp>
              <p:nvSpPr>
                <p:cNvPr id="41" name="矩形: 圆角 40">
                  <a:extLst>
                    <a:ext uri="{FF2B5EF4-FFF2-40B4-BE49-F238E27FC236}">
                      <a16:creationId xmlns:a16="http://schemas.microsoft.com/office/drawing/2014/main" id="{9B44DF46-8757-7ABD-49E0-CF6C38235A12}"/>
                    </a:ext>
                  </a:extLst>
                </p:cNvPr>
                <p:cNvSpPr/>
                <p:nvPr/>
              </p:nvSpPr>
              <p:spPr>
                <a:xfrm>
                  <a:off x="2175163" y="1517072"/>
                  <a:ext cx="2140528" cy="540328"/>
                </a:xfrm>
                <a:prstGeom prst="roundRect">
                  <a:avLst>
                    <a:gd name="adj" fmla="val 50000"/>
                  </a:avLst>
                </a:prstGeom>
                <a:solidFill>
                  <a:schemeClr val="bg1"/>
                </a:solidFill>
                <a:ln w="28575">
                  <a:gradFill>
                    <a:gsLst>
                      <a:gs pos="0">
                        <a:srgbClr val="007A49"/>
                      </a:gs>
                      <a:gs pos="100000">
                        <a:schemeClr val="accent4">
                          <a:lumMod val="40000"/>
                          <a:lumOff val="60000"/>
                        </a:schemeClr>
                      </a:gs>
                    </a:gsLst>
                    <a:lin ang="5400000" scaled="1"/>
                  </a:gra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4EBADF89-33CB-9A8D-E44A-54C21FA40F33}"/>
                    </a:ext>
                  </a:extLst>
                </p:cNvPr>
                <p:cNvSpPr/>
                <p:nvPr/>
              </p:nvSpPr>
              <p:spPr>
                <a:xfrm>
                  <a:off x="2244436" y="1586344"/>
                  <a:ext cx="1995054" cy="422565"/>
                </a:xfrm>
                <a:prstGeom prst="roundRect">
                  <a:avLst>
                    <a:gd name="adj" fmla="val 50000"/>
                  </a:avLst>
                </a:prstGeom>
                <a:gradFill flip="none" rotWithShape="1">
                  <a:gsLst>
                    <a:gs pos="0">
                      <a:srgbClr val="007A49"/>
                    </a:gs>
                    <a:gs pos="33000">
                      <a:srgbClr val="007A49"/>
                    </a:gs>
                    <a:gs pos="100000">
                      <a:schemeClr val="accent4">
                        <a:lumMod val="40000"/>
                        <a:lumOff val="6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文本框 39">
                <a:extLst>
                  <a:ext uri="{FF2B5EF4-FFF2-40B4-BE49-F238E27FC236}">
                    <a16:creationId xmlns:a16="http://schemas.microsoft.com/office/drawing/2014/main" id="{BD69B606-0438-B931-2BB5-AAED180419CF}"/>
                  </a:ext>
                </a:extLst>
              </p:cNvPr>
              <p:cNvSpPr txBox="1"/>
              <p:nvPr/>
            </p:nvSpPr>
            <p:spPr>
              <a:xfrm>
                <a:off x="2539685" y="1568274"/>
                <a:ext cx="1415772" cy="461665"/>
              </a:xfrm>
              <a:prstGeom prst="rect">
                <a:avLst/>
              </a:prstGeom>
              <a:noFill/>
            </p:spPr>
            <p:txBody>
              <a:bodyPr wrap="none" rtlCol="0">
                <a:spAutoFit/>
              </a:bodyPr>
              <a:lstStyle/>
              <a:p>
                <a:r>
                  <a:rPr lang="zh-CN" altLang="en-US" sz="2400" dirty="0">
                    <a:solidFill>
                      <a:schemeClr val="bg1"/>
                    </a:solidFill>
                    <a:latin typeface="思源宋体 CN Heavy" panose="02020900000000000000" pitchFamily="18" charset="-122"/>
                    <a:ea typeface="思源宋体 CN Heavy" panose="02020900000000000000" pitchFamily="18" charset="-122"/>
                  </a:rPr>
                  <a:t>输入标题</a:t>
                </a:r>
              </a:p>
            </p:txBody>
          </p:sp>
        </p:grpSp>
      </p:grpSp>
      <p:sp>
        <p:nvSpPr>
          <p:cNvPr id="17" name="文本框 16">
            <a:extLst>
              <a:ext uri="{FF2B5EF4-FFF2-40B4-BE49-F238E27FC236}">
                <a16:creationId xmlns:a16="http://schemas.microsoft.com/office/drawing/2014/main" id="{6FF80745-9EC4-B794-9650-5A4C67566B2B}"/>
              </a:ext>
            </a:extLst>
          </p:cNvPr>
          <p:cNvSpPr txBox="1"/>
          <p:nvPr/>
        </p:nvSpPr>
        <p:spPr>
          <a:xfrm>
            <a:off x="1838366" y="2082801"/>
            <a:ext cx="3067462" cy="3416320"/>
          </a:xfrm>
          <a:prstGeom prst="rect">
            <a:avLst/>
          </a:prstGeom>
          <a:noFill/>
        </p:spPr>
        <p:txBody>
          <a:bodyPr wrap="square" rtlCol="0">
            <a:spAutoFit/>
          </a:bodyPr>
          <a:lstStyle/>
          <a:p>
            <a:r>
              <a:rPr lang="zh-CN" altLang="en-US" dirty="0">
                <a:latin typeface="思源宋体 CN Medium" panose="02020500000000000000" pitchFamily="18" charset="-122"/>
                <a:ea typeface="思源宋体 CN Medium" panose="02020500000000000000" pitchFamily="18" charset="-122"/>
              </a:rPr>
              <a:t>植物学与动物学、化学、农业科学、材料科学、环境科学与生态学、微生物学、生物学与生物化学、工程学、分子生物学与遗传学、免疫学、计算机科学、药理学与毒理学、社会科学总论（依被引次数排序）</a:t>
            </a:r>
            <a:r>
              <a:rPr lang="en-US" altLang="zh-CN" dirty="0">
                <a:latin typeface="思源宋体 CN Medium" panose="02020500000000000000" pitchFamily="18" charset="-122"/>
                <a:ea typeface="思源宋体 CN Medium" panose="02020500000000000000" pitchFamily="18" charset="-122"/>
              </a:rPr>
              <a:t>13</a:t>
            </a:r>
            <a:r>
              <a:rPr lang="zh-CN" altLang="en-US" dirty="0">
                <a:latin typeface="思源宋体 CN Medium" panose="02020500000000000000" pitchFamily="18" charset="-122"/>
                <a:ea typeface="思源宋体 CN Medium" panose="02020500000000000000" pitchFamily="18" charset="-122"/>
              </a:rPr>
              <a:t>个学科进入</a:t>
            </a:r>
            <a:r>
              <a:rPr lang="en-US" altLang="zh-CN" dirty="0">
                <a:latin typeface="思源宋体 CN Medium" panose="02020500000000000000" pitchFamily="18" charset="-122"/>
                <a:ea typeface="思源宋体 CN Medium" panose="02020500000000000000" pitchFamily="18" charset="-122"/>
              </a:rPr>
              <a:t>ESI</a:t>
            </a:r>
            <a:r>
              <a:rPr lang="zh-CN" altLang="en-US" dirty="0">
                <a:latin typeface="思源宋体 CN Medium" panose="02020500000000000000" pitchFamily="18" charset="-122"/>
                <a:ea typeface="思源宋体 CN Medium" panose="02020500000000000000" pitchFamily="18" charset="-122"/>
              </a:rPr>
              <a:t>全球排名前</a:t>
            </a:r>
            <a:r>
              <a:rPr lang="en-US" altLang="zh-CN" dirty="0">
                <a:latin typeface="思源宋体 CN Medium" panose="02020500000000000000" pitchFamily="18" charset="-122"/>
                <a:ea typeface="思源宋体 CN Medium" panose="02020500000000000000" pitchFamily="18" charset="-122"/>
              </a:rPr>
              <a:t>1%</a:t>
            </a:r>
            <a:r>
              <a:rPr lang="zh-CN" altLang="en-US" dirty="0">
                <a:latin typeface="思源宋体 CN Medium" panose="02020500000000000000" pitchFamily="18" charset="-122"/>
                <a:ea typeface="思源宋体 CN Medium" panose="02020500000000000000" pitchFamily="18" charset="-122"/>
              </a:rPr>
              <a:t>。农学和兽医学位列软科世界一流学科排名全球第</a:t>
            </a:r>
            <a:r>
              <a:rPr lang="en-US" altLang="zh-CN" dirty="0">
                <a:latin typeface="思源宋体 CN Medium" panose="02020500000000000000" pitchFamily="18" charset="-122"/>
                <a:ea typeface="思源宋体 CN Medium" panose="02020500000000000000" pitchFamily="18" charset="-122"/>
              </a:rPr>
              <a:t>6</a:t>
            </a:r>
            <a:r>
              <a:rPr lang="zh-CN" altLang="en-US" dirty="0">
                <a:latin typeface="思源宋体 CN Medium" panose="02020500000000000000" pitchFamily="18" charset="-122"/>
                <a:ea typeface="思源宋体 CN Medium" panose="02020500000000000000" pitchFamily="18" charset="-122"/>
              </a:rPr>
              <a:t>位、食品科学与工程位列全球第</a:t>
            </a:r>
            <a:r>
              <a:rPr lang="en-US" altLang="zh-CN" dirty="0">
                <a:latin typeface="思源宋体 CN Medium" panose="02020500000000000000" pitchFamily="18" charset="-122"/>
                <a:ea typeface="思源宋体 CN Medium" panose="02020500000000000000" pitchFamily="18" charset="-122"/>
              </a:rPr>
              <a:t>20</a:t>
            </a:r>
            <a:r>
              <a:rPr lang="zh-CN" altLang="en-US" dirty="0">
                <a:latin typeface="思源宋体 CN Medium" panose="02020500000000000000" pitchFamily="18" charset="-122"/>
                <a:ea typeface="思源宋体 CN Medium" panose="02020500000000000000" pitchFamily="18" charset="-122"/>
              </a:rPr>
              <a:t>位。</a:t>
            </a:r>
          </a:p>
        </p:txBody>
      </p:sp>
      <p:sp>
        <p:nvSpPr>
          <p:cNvPr id="18" name="文本框 17">
            <a:extLst>
              <a:ext uri="{FF2B5EF4-FFF2-40B4-BE49-F238E27FC236}">
                <a16:creationId xmlns:a16="http://schemas.microsoft.com/office/drawing/2014/main" id="{1E2458C1-6AC6-2C70-8D21-5B3AD0D9369D}"/>
              </a:ext>
            </a:extLst>
          </p:cNvPr>
          <p:cNvSpPr txBox="1"/>
          <p:nvPr/>
        </p:nvSpPr>
        <p:spPr>
          <a:xfrm>
            <a:off x="7295737" y="2126342"/>
            <a:ext cx="2929577" cy="3139321"/>
          </a:xfrm>
          <a:prstGeom prst="rect">
            <a:avLst/>
          </a:prstGeom>
          <a:noFill/>
        </p:spPr>
        <p:txBody>
          <a:bodyPr wrap="square" rtlCol="0">
            <a:spAutoFit/>
          </a:bodyPr>
          <a:lstStyle/>
          <a:p>
            <a:pPr algn="ctr"/>
            <a:r>
              <a:rPr lang="zh-CN" altLang="en-US" dirty="0">
                <a:latin typeface="思源宋体 CN Medium" panose="02020500000000000000" pitchFamily="18" charset="-122"/>
                <a:ea typeface="思源宋体 CN Medium" panose="02020500000000000000" pitchFamily="18" charset="-122"/>
              </a:rPr>
              <a:t>学校积极深化人事制度改革，创新机制、激发活力，努力打造一支实力雄厚、结构合理的高素质师资队伍。现有教职工</a:t>
            </a:r>
            <a:r>
              <a:rPr lang="en-US" altLang="zh-CN" dirty="0">
                <a:latin typeface="思源宋体 CN Medium" panose="02020500000000000000" pitchFamily="18" charset="-122"/>
                <a:ea typeface="思源宋体 CN Medium" panose="02020500000000000000" pitchFamily="18" charset="-122"/>
              </a:rPr>
              <a:t>3380</a:t>
            </a:r>
            <a:r>
              <a:rPr lang="zh-CN" altLang="en-US" dirty="0">
                <a:latin typeface="思源宋体 CN Medium" panose="02020500000000000000" pitchFamily="18" charset="-122"/>
                <a:ea typeface="思源宋体 CN Medium" panose="02020500000000000000" pitchFamily="18" charset="-122"/>
              </a:rPr>
              <a:t>人，其中专任教师</a:t>
            </a:r>
            <a:r>
              <a:rPr lang="en-US" altLang="zh-CN" dirty="0">
                <a:latin typeface="思源宋体 CN Medium" panose="02020500000000000000" pitchFamily="18" charset="-122"/>
                <a:ea typeface="思源宋体 CN Medium" panose="02020500000000000000" pitchFamily="18" charset="-122"/>
              </a:rPr>
              <a:t>2360</a:t>
            </a:r>
            <a:r>
              <a:rPr lang="zh-CN" altLang="en-US" dirty="0">
                <a:latin typeface="思源宋体 CN Medium" panose="02020500000000000000" pitchFamily="18" charset="-122"/>
                <a:ea typeface="思源宋体 CN Medium" panose="02020500000000000000" pitchFamily="18" charset="-122"/>
              </a:rPr>
              <a:t>人（正高级</a:t>
            </a:r>
            <a:r>
              <a:rPr lang="en-US" altLang="zh-CN" dirty="0">
                <a:latin typeface="思源宋体 CN Medium" panose="02020500000000000000" pitchFamily="18" charset="-122"/>
                <a:ea typeface="思源宋体 CN Medium" panose="02020500000000000000" pitchFamily="18" charset="-122"/>
              </a:rPr>
              <a:t>478</a:t>
            </a:r>
            <a:r>
              <a:rPr lang="zh-CN" altLang="en-US" dirty="0">
                <a:latin typeface="思源宋体 CN Medium" panose="02020500000000000000" pitchFamily="18" charset="-122"/>
                <a:ea typeface="思源宋体 CN Medium" panose="02020500000000000000" pitchFamily="18" charset="-122"/>
              </a:rPr>
              <a:t>人，副高级</a:t>
            </a:r>
            <a:r>
              <a:rPr lang="en-US" altLang="zh-CN" dirty="0">
                <a:latin typeface="思源宋体 CN Medium" panose="02020500000000000000" pitchFamily="18" charset="-122"/>
                <a:ea typeface="思源宋体 CN Medium" panose="02020500000000000000" pitchFamily="18" charset="-122"/>
              </a:rPr>
              <a:t>893</a:t>
            </a:r>
            <a:r>
              <a:rPr lang="zh-CN" altLang="en-US" dirty="0">
                <a:latin typeface="思源宋体 CN Medium" panose="02020500000000000000" pitchFamily="18" charset="-122"/>
                <a:ea typeface="思源宋体 CN Medium" panose="02020500000000000000" pitchFamily="18" charset="-122"/>
              </a:rPr>
              <a:t>人）；中国科学院院士</a:t>
            </a:r>
            <a:r>
              <a:rPr lang="en-US" altLang="zh-CN" dirty="0">
                <a:latin typeface="思源宋体 CN Medium" panose="02020500000000000000" pitchFamily="18" charset="-122"/>
                <a:ea typeface="思源宋体 CN Medium" panose="02020500000000000000" pitchFamily="18" charset="-122"/>
              </a:rPr>
              <a:t>1</a:t>
            </a:r>
            <a:r>
              <a:rPr lang="zh-CN" altLang="en-US" dirty="0">
                <a:latin typeface="思源宋体 CN Medium" panose="02020500000000000000" pitchFamily="18" charset="-122"/>
                <a:ea typeface="思源宋体 CN Medium" panose="02020500000000000000" pitchFamily="18" charset="-122"/>
              </a:rPr>
              <a:t>人、中国工程院院士</a:t>
            </a:r>
            <a:r>
              <a:rPr lang="en-US" altLang="zh-CN" dirty="0">
                <a:latin typeface="思源宋体 CN Medium" panose="02020500000000000000" pitchFamily="18" charset="-122"/>
                <a:ea typeface="思源宋体 CN Medium" panose="02020500000000000000" pitchFamily="18" charset="-122"/>
              </a:rPr>
              <a:t>2</a:t>
            </a:r>
            <a:r>
              <a:rPr lang="zh-CN" altLang="en-US" dirty="0">
                <a:latin typeface="思源宋体 CN Medium" panose="02020500000000000000" pitchFamily="18" charset="-122"/>
                <a:ea typeface="思源宋体 CN Medium" panose="02020500000000000000" pitchFamily="18" charset="-122"/>
              </a:rPr>
              <a:t>人，国家级人才项目获得者</a:t>
            </a:r>
            <a:r>
              <a:rPr lang="en-US" altLang="zh-CN" dirty="0">
                <a:latin typeface="思源宋体 CN Medium" panose="02020500000000000000" pitchFamily="18" charset="-122"/>
                <a:ea typeface="思源宋体 CN Medium" panose="02020500000000000000" pitchFamily="18" charset="-122"/>
              </a:rPr>
              <a:t>70</a:t>
            </a:r>
            <a:r>
              <a:rPr lang="zh-CN" altLang="en-US" dirty="0">
                <a:latin typeface="思源宋体 CN Medium" panose="02020500000000000000" pitchFamily="18" charset="-122"/>
                <a:ea typeface="思源宋体 CN Medium" panose="02020500000000000000" pitchFamily="18" charset="-122"/>
              </a:rPr>
              <a:t>人，省级人才项目获得者</a:t>
            </a:r>
            <a:r>
              <a:rPr lang="en-US" altLang="zh-CN" dirty="0">
                <a:latin typeface="思源宋体 CN Medium" panose="02020500000000000000" pitchFamily="18" charset="-122"/>
                <a:ea typeface="思源宋体 CN Medium" panose="02020500000000000000" pitchFamily="18" charset="-122"/>
              </a:rPr>
              <a:t>128</a:t>
            </a:r>
            <a:r>
              <a:rPr lang="zh-CN" altLang="en-US" dirty="0">
                <a:latin typeface="思源宋体 CN Medium" panose="02020500000000000000" pitchFamily="18" charset="-122"/>
                <a:ea typeface="思源宋体 CN Medium" panose="02020500000000000000" pitchFamily="18" charset="-122"/>
              </a:rPr>
              <a:t>人。</a:t>
            </a:r>
          </a:p>
        </p:txBody>
      </p:sp>
    </p:spTree>
    <p:extLst>
      <p:ext uri="{BB962C8B-B14F-4D97-AF65-F5344CB8AC3E}">
        <p14:creationId xmlns:p14="http://schemas.microsoft.com/office/powerpoint/2010/main" val="1063323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736B84F7-FD05-EBF1-39B3-1724278F7DE7}"/>
              </a:ext>
            </a:extLst>
          </p:cNvPr>
          <p:cNvGrpSpPr/>
          <p:nvPr/>
        </p:nvGrpSpPr>
        <p:grpSpPr>
          <a:xfrm>
            <a:off x="1015685" y="297466"/>
            <a:ext cx="10160631" cy="764600"/>
            <a:chOff x="1101824" y="297466"/>
            <a:chExt cx="10160631" cy="764600"/>
          </a:xfrm>
        </p:grpSpPr>
        <p:grpSp>
          <p:nvGrpSpPr>
            <p:cNvPr id="4" name="组合 3">
              <a:extLst>
                <a:ext uri="{FF2B5EF4-FFF2-40B4-BE49-F238E27FC236}">
                  <a16:creationId xmlns:a16="http://schemas.microsoft.com/office/drawing/2014/main" id="{F26E0D5C-3A53-89A2-8179-EF4DDED77CA0}"/>
                </a:ext>
              </a:extLst>
            </p:cNvPr>
            <p:cNvGrpSpPr/>
            <p:nvPr/>
          </p:nvGrpSpPr>
          <p:grpSpPr>
            <a:xfrm>
              <a:off x="1232452" y="937117"/>
              <a:ext cx="9978887" cy="124949"/>
              <a:chOff x="868964" y="755372"/>
              <a:chExt cx="9978887" cy="124949"/>
            </a:xfrm>
          </p:grpSpPr>
          <p:cxnSp>
            <p:nvCxnSpPr>
              <p:cNvPr id="5" name="直接连接符 4">
                <a:extLst>
                  <a:ext uri="{FF2B5EF4-FFF2-40B4-BE49-F238E27FC236}">
                    <a16:creationId xmlns:a16="http://schemas.microsoft.com/office/drawing/2014/main" id="{7FE3954C-2205-3E4D-07F7-4D9E7E3640B1}"/>
                  </a:ext>
                </a:extLst>
              </p:cNvPr>
              <p:cNvCxnSpPr>
                <a:cxnSpLocks/>
              </p:cNvCxnSpPr>
              <p:nvPr userDrawn="1"/>
            </p:nvCxnSpPr>
            <p:spPr>
              <a:xfrm>
                <a:off x="1050708" y="817848"/>
                <a:ext cx="97971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9D167B28-D034-F5B7-C165-18F1190C9EB8}"/>
                  </a:ext>
                </a:extLst>
              </p:cNvPr>
              <p:cNvSpPr/>
              <p:nvPr userDrawn="1"/>
            </p:nvSpPr>
            <p:spPr>
              <a:xfrm>
                <a:off x="868964" y="755372"/>
                <a:ext cx="1482351" cy="1249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9C7536BC-98DC-0985-F598-70197DEED468}"/>
                </a:ext>
              </a:extLst>
            </p:cNvPr>
            <p:cNvSpPr txBox="1"/>
            <p:nvPr/>
          </p:nvSpPr>
          <p:spPr>
            <a:xfrm>
              <a:off x="1101824" y="397566"/>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8" name="文本框 7">
              <a:extLst>
                <a:ext uri="{FF2B5EF4-FFF2-40B4-BE49-F238E27FC236}">
                  <a16:creationId xmlns:a16="http://schemas.microsoft.com/office/drawing/2014/main" id="{04B0A52F-3B6B-0822-45D9-A08D5CD75C8C}"/>
                </a:ext>
              </a:extLst>
            </p:cNvPr>
            <p:cNvSpPr txBox="1"/>
            <p:nvPr/>
          </p:nvSpPr>
          <p:spPr>
            <a:xfrm>
              <a:off x="3419310" y="538359"/>
              <a:ext cx="1324402" cy="261610"/>
            </a:xfrm>
            <a:prstGeom prst="rect">
              <a:avLst/>
            </a:prstGeom>
            <a:noFill/>
          </p:spPr>
          <p:txBody>
            <a:bodyPr wrap="none" rtlCol="0">
              <a:spAutoFit/>
            </a:bodyPr>
            <a:lstStyle/>
            <a:p>
              <a:r>
                <a:rPr lang="en-US" altLang="zh-CN" sz="1100" dirty="0">
                  <a:solidFill>
                    <a:schemeClr val="tx1">
                      <a:lumMod val="65000"/>
                      <a:lumOff val="35000"/>
                    </a:schemeClr>
                  </a:solidFill>
                  <a:latin typeface="思源宋体 CN Heavy" panose="02020900000000000000" pitchFamily="18" charset="-122"/>
                  <a:ea typeface="思源宋体 CN Heavy" panose="02020900000000000000" pitchFamily="18" charset="-122"/>
                </a:rPr>
                <a:t>Your Title Here</a:t>
              </a:r>
              <a:endParaRPr lang="zh-CN" altLang="en-US" sz="1100" dirty="0">
                <a:solidFill>
                  <a:schemeClr val="tx1">
                    <a:lumMod val="65000"/>
                    <a:lumOff val="35000"/>
                  </a:schemeClr>
                </a:solidFill>
                <a:latin typeface="思源宋体 CN Heavy" panose="02020900000000000000" pitchFamily="18" charset="-122"/>
                <a:ea typeface="思源宋体 CN Heavy" panose="02020900000000000000" pitchFamily="18" charset="-122"/>
              </a:endParaRPr>
            </a:p>
          </p:txBody>
        </p:sp>
        <p:pic>
          <p:nvPicPr>
            <p:cNvPr id="9" name="图片 8">
              <a:extLst>
                <a:ext uri="{FF2B5EF4-FFF2-40B4-BE49-F238E27FC236}">
                  <a16:creationId xmlns:a16="http://schemas.microsoft.com/office/drawing/2014/main" id="{6A752028-37A3-82B5-7A55-176196042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491" y="297466"/>
              <a:ext cx="2011964" cy="562668"/>
            </a:xfrm>
            <a:prstGeom prst="rect">
              <a:avLst/>
            </a:prstGeom>
          </p:spPr>
        </p:pic>
      </p:grpSp>
      <p:grpSp>
        <p:nvGrpSpPr>
          <p:cNvPr id="2" name="组合 1">
            <a:extLst>
              <a:ext uri="{FF2B5EF4-FFF2-40B4-BE49-F238E27FC236}">
                <a16:creationId xmlns:a16="http://schemas.microsoft.com/office/drawing/2014/main" id="{8DED5975-E694-0E21-C75E-914922C64DD9}"/>
              </a:ext>
            </a:extLst>
          </p:cNvPr>
          <p:cNvGrpSpPr/>
          <p:nvPr/>
        </p:nvGrpSpPr>
        <p:grpSpPr>
          <a:xfrm>
            <a:off x="-66612" y="5573497"/>
            <a:ext cx="12309411" cy="1297204"/>
            <a:chOff x="-66612" y="5573497"/>
            <a:chExt cx="12309411" cy="1297204"/>
          </a:xfrm>
        </p:grpSpPr>
        <p:grpSp>
          <p:nvGrpSpPr>
            <p:cNvPr id="3" name="组合 2">
              <a:extLst>
                <a:ext uri="{FF2B5EF4-FFF2-40B4-BE49-F238E27FC236}">
                  <a16:creationId xmlns:a16="http://schemas.microsoft.com/office/drawing/2014/main" id="{8462D047-4E71-5593-5E21-46959455E2D1}"/>
                </a:ext>
              </a:extLst>
            </p:cNvPr>
            <p:cNvGrpSpPr/>
            <p:nvPr/>
          </p:nvGrpSpPr>
          <p:grpSpPr>
            <a:xfrm>
              <a:off x="-66612" y="5873961"/>
              <a:ext cx="6670611" cy="996740"/>
              <a:chOff x="-34290" y="5962728"/>
              <a:chExt cx="6638289" cy="907972"/>
            </a:xfrm>
          </p:grpSpPr>
          <p:sp>
            <p:nvSpPr>
              <p:cNvPr id="15" name="任意多边形: 形状 14">
                <a:extLst>
                  <a:ext uri="{FF2B5EF4-FFF2-40B4-BE49-F238E27FC236}">
                    <a16:creationId xmlns:a16="http://schemas.microsoft.com/office/drawing/2014/main" id="{BA51B900-AC20-1597-E3FB-3A956B0C40DB}"/>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形状 15">
                <a:extLst>
                  <a:ext uri="{FF2B5EF4-FFF2-40B4-BE49-F238E27FC236}">
                    <a16:creationId xmlns:a16="http://schemas.microsoft.com/office/drawing/2014/main" id="{613EF2CD-0FA8-1E7C-2BAA-4C962E02E53F}"/>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1" name="组合 10">
              <a:extLst>
                <a:ext uri="{FF2B5EF4-FFF2-40B4-BE49-F238E27FC236}">
                  <a16:creationId xmlns:a16="http://schemas.microsoft.com/office/drawing/2014/main" id="{E34F73BE-7A94-E595-A79D-ED5F31435A46}"/>
                </a:ext>
              </a:extLst>
            </p:cNvPr>
            <p:cNvGrpSpPr/>
            <p:nvPr/>
          </p:nvGrpSpPr>
          <p:grpSpPr>
            <a:xfrm flipH="1">
              <a:off x="5572188" y="5873372"/>
              <a:ext cx="6670611" cy="996740"/>
              <a:chOff x="-34290" y="5962728"/>
              <a:chExt cx="6638289" cy="907972"/>
            </a:xfrm>
          </p:grpSpPr>
          <p:sp>
            <p:nvSpPr>
              <p:cNvPr id="13" name="任意多边形: 形状 12">
                <a:extLst>
                  <a:ext uri="{FF2B5EF4-FFF2-40B4-BE49-F238E27FC236}">
                    <a16:creationId xmlns:a16="http://schemas.microsoft.com/office/drawing/2014/main" id="{393F6FC9-593C-39AF-356E-BDB06489D242}"/>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a:extLst>
                  <a:ext uri="{FF2B5EF4-FFF2-40B4-BE49-F238E27FC236}">
                    <a16:creationId xmlns:a16="http://schemas.microsoft.com/office/drawing/2014/main" id="{80EE3377-79D5-CB4A-59D2-F46E7B199C45}"/>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2" name="图片 11">
              <a:extLst>
                <a:ext uri="{FF2B5EF4-FFF2-40B4-BE49-F238E27FC236}">
                  <a16:creationId xmlns:a16="http://schemas.microsoft.com/office/drawing/2014/main" id="{5FA0BFFC-B43F-57C5-CCF9-87CEB78440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17273" y="5573497"/>
              <a:ext cx="5957455" cy="1284503"/>
            </a:xfrm>
            <a:prstGeom prst="rect">
              <a:avLst/>
            </a:prstGeom>
          </p:spPr>
        </p:pic>
      </p:grpSp>
      <p:grpSp>
        <p:nvGrpSpPr>
          <p:cNvPr id="23" name="组合 22">
            <a:extLst>
              <a:ext uri="{FF2B5EF4-FFF2-40B4-BE49-F238E27FC236}">
                <a16:creationId xmlns:a16="http://schemas.microsoft.com/office/drawing/2014/main" id="{20BCBAD1-CE73-DA57-A43F-38AF5F34D1D2}"/>
              </a:ext>
            </a:extLst>
          </p:cNvPr>
          <p:cNvGrpSpPr/>
          <p:nvPr/>
        </p:nvGrpSpPr>
        <p:grpSpPr>
          <a:xfrm>
            <a:off x="1126347" y="1524504"/>
            <a:ext cx="2815868" cy="4204352"/>
            <a:chOff x="1126347" y="1524504"/>
            <a:chExt cx="2815868" cy="4204352"/>
          </a:xfrm>
        </p:grpSpPr>
        <p:sp>
          <p:nvSpPr>
            <p:cNvPr id="17" name="矩形 16">
              <a:extLst>
                <a:ext uri="{FF2B5EF4-FFF2-40B4-BE49-F238E27FC236}">
                  <a16:creationId xmlns:a16="http://schemas.microsoft.com/office/drawing/2014/main" id="{3464575A-72DE-990D-B612-D3FB3E675958}"/>
                </a:ext>
              </a:extLst>
            </p:cNvPr>
            <p:cNvSpPr/>
            <p:nvPr/>
          </p:nvSpPr>
          <p:spPr>
            <a:xfrm>
              <a:off x="1126347" y="1524504"/>
              <a:ext cx="2815868" cy="4204352"/>
            </a:xfrm>
            <a:prstGeom prst="rect">
              <a:avLst/>
            </a:prstGeom>
            <a:solidFill>
              <a:schemeClr val="bg1"/>
            </a:solidFill>
            <a:ln w="22225">
              <a:gradFill>
                <a:gsLst>
                  <a:gs pos="0">
                    <a:srgbClr val="007A49"/>
                  </a:gs>
                  <a:gs pos="100000">
                    <a:schemeClr val="accent4">
                      <a:lumMod val="40000"/>
                      <a:lumOff val="60000"/>
                    </a:schemeClr>
                  </a:gs>
                </a:gsLst>
                <a:lin ang="5400000" scaled="1"/>
              </a:gradFill>
            </a:ln>
            <a:effectLst>
              <a:outerShdw blurRad="63500" dist="508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21" name="图片 20">
              <a:extLst>
                <a:ext uri="{FF2B5EF4-FFF2-40B4-BE49-F238E27FC236}">
                  <a16:creationId xmlns:a16="http://schemas.microsoft.com/office/drawing/2014/main" id="{88650347-3B65-18CA-695F-00B73CBB6C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7927" y="1725854"/>
              <a:ext cx="2412122" cy="1235349"/>
            </a:xfrm>
            <a:prstGeom prst="rect">
              <a:avLst/>
            </a:prstGeom>
          </p:spPr>
        </p:pic>
        <p:sp>
          <p:nvSpPr>
            <p:cNvPr id="22" name="文本框 21">
              <a:extLst>
                <a:ext uri="{FF2B5EF4-FFF2-40B4-BE49-F238E27FC236}">
                  <a16:creationId xmlns:a16="http://schemas.microsoft.com/office/drawing/2014/main" id="{F84406F7-9B13-0546-E639-D0F339EBC158}"/>
                </a:ext>
              </a:extLst>
            </p:cNvPr>
            <p:cNvSpPr txBox="1"/>
            <p:nvPr/>
          </p:nvSpPr>
          <p:spPr>
            <a:xfrm>
              <a:off x="1323109" y="3200400"/>
              <a:ext cx="2479964" cy="1754326"/>
            </a:xfrm>
            <a:prstGeom prst="rect">
              <a:avLst/>
            </a:prstGeom>
            <a:noFill/>
          </p:spPr>
          <p:txBody>
            <a:bodyPr wrap="square" rtlCol="0">
              <a:spAutoFit/>
            </a:bodyPr>
            <a:lstStyle/>
            <a:p>
              <a:r>
                <a:rPr lang="zh-CN" altLang="en-US" dirty="0">
                  <a:latin typeface="思源宋体 CN Medium" panose="02020500000000000000" pitchFamily="18" charset="-122"/>
                  <a:ea typeface="思源宋体 CN Medium" panose="02020500000000000000" pitchFamily="18" charset="-122"/>
                </a:rPr>
                <a:t>华南农业大学是一所以农业科学、生命科学为优势，农、工、理、文、史、经、管、法、艺、哲等多学科协调发展的综合性大学。</a:t>
              </a:r>
            </a:p>
          </p:txBody>
        </p:sp>
      </p:grpSp>
      <p:grpSp>
        <p:nvGrpSpPr>
          <p:cNvPr id="43" name="组合 42">
            <a:extLst>
              <a:ext uri="{FF2B5EF4-FFF2-40B4-BE49-F238E27FC236}">
                <a16:creationId xmlns:a16="http://schemas.microsoft.com/office/drawing/2014/main" id="{CE238E2B-FA71-C9A2-C862-08D76A1A2AD8}"/>
              </a:ext>
            </a:extLst>
          </p:cNvPr>
          <p:cNvGrpSpPr/>
          <p:nvPr/>
        </p:nvGrpSpPr>
        <p:grpSpPr>
          <a:xfrm>
            <a:off x="4688066" y="1524504"/>
            <a:ext cx="2815868" cy="4204352"/>
            <a:chOff x="1126347" y="1524504"/>
            <a:chExt cx="2815868" cy="4204352"/>
          </a:xfrm>
        </p:grpSpPr>
        <p:sp>
          <p:nvSpPr>
            <p:cNvPr id="44" name="矩形 43">
              <a:extLst>
                <a:ext uri="{FF2B5EF4-FFF2-40B4-BE49-F238E27FC236}">
                  <a16:creationId xmlns:a16="http://schemas.microsoft.com/office/drawing/2014/main" id="{F8B4DAAD-9654-3A28-D5B9-F51BC0B71936}"/>
                </a:ext>
              </a:extLst>
            </p:cNvPr>
            <p:cNvSpPr/>
            <p:nvPr/>
          </p:nvSpPr>
          <p:spPr>
            <a:xfrm>
              <a:off x="1126347" y="1524504"/>
              <a:ext cx="2815868" cy="4204352"/>
            </a:xfrm>
            <a:prstGeom prst="rect">
              <a:avLst/>
            </a:prstGeom>
            <a:solidFill>
              <a:schemeClr val="bg1"/>
            </a:solidFill>
            <a:ln w="22225">
              <a:gradFill>
                <a:gsLst>
                  <a:gs pos="0">
                    <a:srgbClr val="007A49"/>
                  </a:gs>
                  <a:gs pos="100000">
                    <a:schemeClr val="accent4">
                      <a:lumMod val="40000"/>
                      <a:lumOff val="60000"/>
                    </a:schemeClr>
                  </a:gs>
                </a:gsLst>
                <a:lin ang="5400000" scaled="1"/>
              </a:gradFill>
            </a:ln>
            <a:effectLst>
              <a:outerShdw blurRad="63500" dist="508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45" name="图片 44">
              <a:extLst>
                <a:ext uri="{FF2B5EF4-FFF2-40B4-BE49-F238E27FC236}">
                  <a16:creationId xmlns:a16="http://schemas.microsoft.com/office/drawing/2014/main" id="{0CAE74E6-8CDD-A64F-4731-6495C31B49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7927" y="1725854"/>
              <a:ext cx="2412122" cy="1235349"/>
            </a:xfrm>
            <a:prstGeom prst="rect">
              <a:avLst/>
            </a:prstGeom>
          </p:spPr>
        </p:pic>
        <p:sp>
          <p:nvSpPr>
            <p:cNvPr id="46" name="文本框 45">
              <a:extLst>
                <a:ext uri="{FF2B5EF4-FFF2-40B4-BE49-F238E27FC236}">
                  <a16:creationId xmlns:a16="http://schemas.microsoft.com/office/drawing/2014/main" id="{DD3C0D91-D335-74BF-17E2-65B0F50DC733}"/>
                </a:ext>
              </a:extLst>
            </p:cNvPr>
            <p:cNvSpPr txBox="1"/>
            <p:nvPr/>
          </p:nvSpPr>
          <p:spPr>
            <a:xfrm>
              <a:off x="1323109" y="3200400"/>
              <a:ext cx="2479964" cy="2031325"/>
            </a:xfrm>
            <a:prstGeom prst="rect">
              <a:avLst/>
            </a:prstGeom>
            <a:noFill/>
          </p:spPr>
          <p:txBody>
            <a:bodyPr wrap="square" rtlCol="0">
              <a:spAutoFit/>
            </a:bodyPr>
            <a:lstStyle/>
            <a:p>
              <a:r>
                <a:rPr lang="zh-CN" altLang="en-US" dirty="0">
                  <a:latin typeface="思源宋体 CN Medium" panose="02020500000000000000" pitchFamily="18" charset="-122"/>
                  <a:ea typeface="思源宋体 CN Medium" panose="02020500000000000000" pitchFamily="18" charset="-122"/>
                </a:rPr>
                <a:t>学校学科门类齐全，有</a:t>
              </a:r>
              <a:r>
                <a:rPr lang="en-US" altLang="zh-CN" dirty="0">
                  <a:latin typeface="思源宋体 CN Medium" panose="02020500000000000000" pitchFamily="18" charset="-122"/>
                  <a:ea typeface="思源宋体 CN Medium" panose="02020500000000000000" pitchFamily="18" charset="-122"/>
                </a:rPr>
                <a:t>98</a:t>
              </a:r>
              <a:r>
                <a:rPr lang="zh-CN" altLang="en-US" dirty="0">
                  <a:latin typeface="思源宋体 CN Medium" panose="02020500000000000000" pitchFamily="18" charset="-122"/>
                  <a:ea typeface="思源宋体 CN Medium" panose="02020500000000000000" pitchFamily="18" charset="-122"/>
                </a:rPr>
                <a:t>个本科专业，</a:t>
              </a:r>
              <a:r>
                <a:rPr lang="en-US" altLang="zh-CN" dirty="0">
                  <a:latin typeface="思源宋体 CN Medium" panose="02020500000000000000" pitchFamily="18" charset="-122"/>
                  <a:ea typeface="思源宋体 CN Medium" panose="02020500000000000000" pitchFamily="18" charset="-122"/>
                </a:rPr>
                <a:t>13</a:t>
              </a:r>
              <a:r>
                <a:rPr lang="zh-CN" altLang="en-US" dirty="0">
                  <a:latin typeface="思源宋体 CN Medium" panose="02020500000000000000" pitchFamily="18" charset="-122"/>
                  <a:ea typeface="思源宋体 CN Medium" panose="02020500000000000000" pitchFamily="18" charset="-122"/>
                </a:rPr>
                <a:t>个博士学位授权一级学科，</a:t>
              </a:r>
              <a:r>
                <a:rPr lang="en-US" altLang="zh-CN" dirty="0">
                  <a:latin typeface="思源宋体 CN Medium" panose="02020500000000000000" pitchFamily="18" charset="-122"/>
                  <a:ea typeface="思源宋体 CN Medium" panose="02020500000000000000" pitchFamily="18" charset="-122"/>
                </a:rPr>
                <a:t>3</a:t>
              </a:r>
              <a:r>
                <a:rPr lang="zh-CN" altLang="en-US" dirty="0">
                  <a:latin typeface="思源宋体 CN Medium" panose="02020500000000000000" pitchFamily="18" charset="-122"/>
                  <a:ea typeface="思源宋体 CN Medium" panose="02020500000000000000" pitchFamily="18" charset="-122"/>
                </a:rPr>
                <a:t>个博士专业学位类别，</a:t>
              </a:r>
              <a:r>
                <a:rPr lang="en-US" altLang="zh-CN" dirty="0">
                  <a:latin typeface="思源宋体 CN Medium" panose="02020500000000000000" pitchFamily="18" charset="-122"/>
                  <a:ea typeface="思源宋体 CN Medium" panose="02020500000000000000" pitchFamily="18" charset="-122"/>
                </a:rPr>
                <a:t>30</a:t>
              </a:r>
              <a:r>
                <a:rPr lang="zh-CN" altLang="en-US" dirty="0">
                  <a:latin typeface="思源宋体 CN Medium" panose="02020500000000000000" pitchFamily="18" charset="-122"/>
                  <a:ea typeface="思源宋体 CN Medium" panose="02020500000000000000" pitchFamily="18" charset="-122"/>
                </a:rPr>
                <a:t>个硕士学位授权一级学科，</a:t>
              </a:r>
              <a:r>
                <a:rPr lang="en-US" altLang="zh-CN" dirty="0">
                  <a:latin typeface="思源宋体 CN Medium" panose="02020500000000000000" pitchFamily="18" charset="-122"/>
                  <a:ea typeface="思源宋体 CN Medium" panose="02020500000000000000" pitchFamily="18" charset="-122"/>
                </a:rPr>
                <a:t>21</a:t>
              </a:r>
              <a:r>
                <a:rPr lang="zh-CN" altLang="en-US" dirty="0">
                  <a:latin typeface="思源宋体 CN Medium" panose="02020500000000000000" pitchFamily="18" charset="-122"/>
                  <a:ea typeface="思源宋体 CN Medium" panose="02020500000000000000" pitchFamily="18" charset="-122"/>
                </a:rPr>
                <a:t>个硕士专业学位类别。</a:t>
              </a:r>
            </a:p>
          </p:txBody>
        </p:sp>
      </p:grpSp>
      <p:grpSp>
        <p:nvGrpSpPr>
          <p:cNvPr id="47" name="组合 46">
            <a:extLst>
              <a:ext uri="{FF2B5EF4-FFF2-40B4-BE49-F238E27FC236}">
                <a16:creationId xmlns:a16="http://schemas.microsoft.com/office/drawing/2014/main" id="{091FC203-BD36-54A2-70FE-52A5329ED918}"/>
              </a:ext>
            </a:extLst>
          </p:cNvPr>
          <p:cNvGrpSpPr/>
          <p:nvPr/>
        </p:nvGrpSpPr>
        <p:grpSpPr>
          <a:xfrm>
            <a:off x="8275292" y="1524504"/>
            <a:ext cx="2815868" cy="4204352"/>
            <a:chOff x="1126347" y="1524504"/>
            <a:chExt cx="2815868" cy="4204352"/>
          </a:xfrm>
        </p:grpSpPr>
        <p:sp>
          <p:nvSpPr>
            <p:cNvPr id="48" name="矩形 47">
              <a:extLst>
                <a:ext uri="{FF2B5EF4-FFF2-40B4-BE49-F238E27FC236}">
                  <a16:creationId xmlns:a16="http://schemas.microsoft.com/office/drawing/2014/main" id="{924700D7-B723-C6AD-DF8F-8B906DAB3D60}"/>
                </a:ext>
              </a:extLst>
            </p:cNvPr>
            <p:cNvSpPr/>
            <p:nvPr/>
          </p:nvSpPr>
          <p:spPr>
            <a:xfrm>
              <a:off x="1126347" y="1524504"/>
              <a:ext cx="2815868" cy="4204352"/>
            </a:xfrm>
            <a:prstGeom prst="rect">
              <a:avLst/>
            </a:prstGeom>
            <a:solidFill>
              <a:schemeClr val="bg1"/>
            </a:solidFill>
            <a:ln w="22225">
              <a:gradFill>
                <a:gsLst>
                  <a:gs pos="0">
                    <a:srgbClr val="007A49"/>
                  </a:gs>
                  <a:gs pos="100000">
                    <a:schemeClr val="accent4">
                      <a:lumMod val="40000"/>
                      <a:lumOff val="60000"/>
                    </a:schemeClr>
                  </a:gs>
                </a:gsLst>
                <a:lin ang="5400000" scaled="1"/>
              </a:gradFill>
            </a:ln>
            <a:effectLst>
              <a:outerShdw blurRad="63500" dist="508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49" name="图片 48">
              <a:extLst>
                <a:ext uri="{FF2B5EF4-FFF2-40B4-BE49-F238E27FC236}">
                  <a16:creationId xmlns:a16="http://schemas.microsoft.com/office/drawing/2014/main" id="{4B1B24AB-F6FC-A1C7-642A-8AA78D1EE7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7927" y="1725854"/>
              <a:ext cx="2412122" cy="1235349"/>
            </a:xfrm>
            <a:prstGeom prst="rect">
              <a:avLst/>
            </a:prstGeom>
          </p:spPr>
        </p:pic>
        <p:sp>
          <p:nvSpPr>
            <p:cNvPr id="50" name="文本框 49">
              <a:extLst>
                <a:ext uri="{FF2B5EF4-FFF2-40B4-BE49-F238E27FC236}">
                  <a16:creationId xmlns:a16="http://schemas.microsoft.com/office/drawing/2014/main" id="{CEFA13A4-0394-51B1-0166-26F8B763FEC3}"/>
                </a:ext>
              </a:extLst>
            </p:cNvPr>
            <p:cNvSpPr txBox="1"/>
            <p:nvPr/>
          </p:nvSpPr>
          <p:spPr>
            <a:xfrm>
              <a:off x="1323109" y="3200400"/>
              <a:ext cx="2479964" cy="2031325"/>
            </a:xfrm>
            <a:prstGeom prst="rect">
              <a:avLst/>
            </a:prstGeom>
            <a:noFill/>
          </p:spPr>
          <p:txBody>
            <a:bodyPr wrap="square" rtlCol="0">
              <a:spAutoFit/>
            </a:bodyPr>
            <a:lstStyle/>
            <a:p>
              <a:r>
                <a:rPr lang="zh-CN" altLang="en-US" dirty="0">
                  <a:latin typeface="思源宋体 CN Medium" panose="02020500000000000000" pitchFamily="18" charset="-122"/>
                  <a:ea typeface="思源宋体 CN Medium" panose="02020500000000000000" pitchFamily="18" charset="-122"/>
                </a:rPr>
                <a:t>作物学入选国家“双一流”建设学科，获批</a:t>
              </a:r>
              <a:r>
                <a:rPr lang="en-US" altLang="zh-CN" dirty="0">
                  <a:latin typeface="思源宋体 CN Medium" panose="02020500000000000000" pitchFamily="18" charset="-122"/>
                  <a:ea typeface="思源宋体 CN Medium" panose="02020500000000000000" pitchFamily="18" charset="-122"/>
                </a:rPr>
                <a:t>10</a:t>
              </a:r>
              <a:r>
                <a:rPr lang="zh-CN" altLang="en-US" dirty="0">
                  <a:latin typeface="思源宋体 CN Medium" panose="02020500000000000000" pitchFamily="18" charset="-122"/>
                  <a:ea typeface="思源宋体 CN Medium" panose="02020500000000000000" pitchFamily="18" charset="-122"/>
                </a:rPr>
                <a:t>个广东省高水平大学建设计划重点建设学科。植物学与动物学、农业科学进入</a:t>
              </a:r>
              <a:r>
                <a:rPr lang="en-US" altLang="zh-CN" dirty="0">
                  <a:latin typeface="思源宋体 CN Medium" panose="02020500000000000000" pitchFamily="18" charset="-122"/>
                  <a:ea typeface="思源宋体 CN Medium" panose="02020500000000000000" pitchFamily="18" charset="-122"/>
                </a:rPr>
                <a:t>ESI</a:t>
              </a:r>
              <a:r>
                <a:rPr lang="zh-CN" altLang="en-US" dirty="0">
                  <a:latin typeface="思源宋体 CN Medium" panose="02020500000000000000" pitchFamily="18" charset="-122"/>
                  <a:ea typeface="思源宋体 CN Medium" panose="02020500000000000000" pitchFamily="18" charset="-122"/>
                </a:rPr>
                <a:t>全球排名前</a:t>
              </a:r>
              <a:r>
                <a:rPr lang="en-US" altLang="zh-CN" dirty="0">
                  <a:latin typeface="思源宋体 CN Medium" panose="02020500000000000000" pitchFamily="18" charset="-122"/>
                  <a:ea typeface="思源宋体 CN Medium" panose="02020500000000000000" pitchFamily="18" charset="-122"/>
                </a:rPr>
                <a:t>1‰</a:t>
              </a:r>
              <a:endParaRPr lang="zh-CN" altLang="en-US" dirty="0">
                <a:latin typeface="思源宋体 CN Medium" panose="02020500000000000000" pitchFamily="18" charset="-122"/>
                <a:ea typeface="思源宋体 CN Medium" panose="02020500000000000000" pitchFamily="18" charset="-122"/>
              </a:endParaRPr>
            </a:p>
          </p:txBody>
        </p:sp>
      </p:grpSp>
    </p:spTree>
    <p:extLst>
      <p:ext uri="{BB962C8B-B14F-4D97-AF65-F5344CB8AC3E}">
        <p14:creationId xmlns:p14="http://schemas.microsoft.com/office/powerpoint/2010/main" val="2268834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a:extLst>
              <a:ext uri="{FF2B5EF4-FFF2-40B4-BE49-F238E27FC236}">
                <a16:creationId xmlns:a16="http://schemas.microsoft.com/office/drawing/2014/main" id="{A3C287EC-8CB3-84E6-8E76-EDED2E13FDF2}"/>
              </a:ext>
            </a:extLst>
          </p:cNvPr>
          <p:cNvGrpSpPr/>
          <p:nvPr/>
        </p:nvGrpSpPr>
        <p:grpSpPr>
          <a:xfrm>
            <a:off x="809667" y="1665195"/>
            <a:ext cx="3910855" cy="3041964"/>
            <a:chOff x="411679" y="4514850"/>
            <a:chExt cx="3910855" cy="3041964"/>
          </a:xfrm>
        </p:grpSpPr>
        <p:sp>
          <p:nvSpPr>
            <p:cNvPr id="60" name="文本框 59">
              <a:extLst>
                <a:ext uri="{FF2B5EF4-FFF2-40B4-BE49-F238E27FC236}">
                  <a16:creationId xmlns:a16="http://schemas.microsoft.com/office/drawing/2014/main" id="{71A961EE-2B07-8E35-10FD-903529394E05}"/>
                </a:ext>
              </a:extLst>
            </p:cNvPr>
            <p:cNvSpPr txBox="1"/>
            <p:nvPr/>
          </p:nvSpPr>
          <p:spPr>
            <a:xfrm>
              <a:off x="438894" y="4514850"/>
              <a:ext cx="2130133" cy="1200329"/>
            </a:xfrm>
            <a:prstGeom prst="rect">
              <a:avLst/>
            </a:prstGeom>
            <a:noFill/>
          </p:spPr>
          <p:txBody>
            <a:bodyPr wrap="square" rtlCol="0">
              <a:spAutoFit/>
            </a:bodyPr>
            <a:lstStyle/>
            <a:p>
              <a:r>
                <a:rPr lang="en-US" altLang="zh-CN" sz="7200" b="1" dirty="0">
                  <a:gradFill>
                    <a:gsLst>
                      <a:gs pos="18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rPr>
                <a:t>02</a:t>
              </a:r>
              <a:endParaRPr lang="zh-CN" altLang="en-US" sz="7200" b="1" dirty="0">
                <a:gradFill>
                  <a:gsLst>
                    <a:gs pos="18000">
                      <a:srgbClr val="007A49"/>
                    </a:gs>
                    <a:gs pos="100000">
                      <a:schemeClr val="accent4">
                        <a:lumMod val="40000"/>
                        <a:lumOff val="60000"/>
                      </a:schemeClr>
                    </a:gs>
                  </a:gsLst>
                  <a:lin ang="2700000" scaled="1"/>
                </a:gradFill>
                <a:latin typeface="思源宋体 CN Heavy" panose="02020900000000000000" pitchFamily="18" charset="-122"/>
                <a:ea typeface="思源宋体 CN Heavy" panose="02020900000000000000" pitchFamily="18" charset="-122"/>
              </a:endParaRPr>
            </a:p>
          </p:txBody>
        </p:sp>
        <p:sp>
          <p:nvSpPr>
            <p:cNvPr id="61" name="文本框 60">
              <a:extLst>
                <a:ext uri="{FF2B5EF4-FFF2-40B4-BE49-F238E27FC236}">
                  <a16:creationId xmlns:a16="http://schemas.microsoft.com/office/drawing/2014/main" id="{24E1408D-5CC9-770F-CBC2-4B0D014847A5}"/>
                </a:ext>
              </a:extLst>
            </p:cNvPr>
            <p:cNvSpPr txBox="1"/>
            <p:nvPr/>
          </p:nvSpPr>
          <p:spPr>
            <a:xfrm>
              <a:off x="411679" y="5617029"/>
              <a:ext cx="3910855" cy="769441"/>
            </a:xfrm>
            <a:prstGeom prst="rect">
              <a:avLst/>
            </a:prstGeom>
            <a:noFill/>
          </p:spPr>
          <p:txBody>
            <a:bodyPr wrap="square" rtlCol="0">
              <a:spAutoFit/>
            </a:bodyPr>
            <a:lstStyle/>
            <a:p>
              <a:r>
                <a:rPr lang="zh-CN" altLang="en-US" sz="4400" b="1" dirty="0">
                  <a:gradFill flip="none" rotWithShape="1">
                    <a:gsLst>
                      <a:gs pos="17000">
                        <a:srgbClr val="007A49"/>
                      </a:gs>
                      <a:gs pos="100000">
                        <a:schemeClr val="accent4">
                          <a:lumMod val="40000"/>
                          <a:lumOff val="60000"/>
                        </a:schemeClr>
                      </a:gs>
                    </a:gsLst>
                    <a:lin ang="2700000" scaled="1"/>
                    <a:tileRect/>
                  </a:gradFill>
                  <a:latin typeface="思源宋体 CN Heavy" panose="02020900000000000000" pitchFamily="18" charset="-122"/>
                  <a:ea typeface="思源宋体 CN Heavy" panose="02020900000000000000" pitchFamily="18" charset="-122"/>
                </a:rPr>
                <a:t>请输入标题</a:t>
              </a:r>
            </a:p>
          </p:txBody>
        </p:sp>
        <p:sp>
          <p:nvSpPr>
            <p:cNvPr id="62" name="矩形: 圆角 61">
              <a:extLst>
                <a:ext uri="{FF2B5EF4-FFF2-40B4-BE49-F238E27FC236}">
                  <a16:creationId xmlns:a16="http://schemas.microsoft.com/office/drawing/2014/main" id="{6BCBB7A8-B02F-D085-64C7-74067593A8C6}"/>
                </a:ext>
              </a:extLst>
            </p:cNvPr>
            <p:cNvSpPr/>
            <p:nvPr/>
          </p:nvSpPr>
          <p:spPr>
            <a:xfrm flipV="1">
              <a:off x="586922" y="6540138"/>
              <a:ext cx="952500" cy="4571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63" name="文本框 62">
              <a:extLst>
                <a:ext uri="{FF2B5EF4-FFF2-40B4-BE49-F238E27FC236}">
                  <a16:creationId xmlns:a16="http://schemas.microsoft.com/office/drawing/2014/main" id="{0E55326D-1625-7013-A3CC-A388C21FC6D5}"/>
                </a:ext>
              </a:extLst>
            </p:cNvPr>
            <p:cNvSpPr txBox="1"/>
            <p:nvPr/>
          </p:nvSpPr>
          <p:spPr>
            <a:xfrm>
              <a:off x="489695" y="6848928"/>
              <a:ext cx="3596076" cy="707886"/>
            </a:xfrm>
            <a:prstGeom prst="rect">
              <a:avLst/>
            </a:prstGeom>
            <a:noFill/>
          </p:spPr>
          <p:txBody>
            <a:bodyPr wrap="square" rtlCol="0">
              <a:spAutoFit/>
            </a:bodyPr>
            <a:lstStyle/>
            <a:p>
              <a:r>
                <a:rPr lang="zh-CN" altLang="en-US" sz="2000" b="1" dirty="0">
                  <a:solidFill>
                    <a:schemeClr val="accent3"/>
                  </a:solidFill>
                  <a:latin typeface="+mn-ea"/>
                </a:rPr>
                <a:t>校园坐落在素有“花城”美誉的广州市，土地总面积</a:t>
              </a:r>
              <a:r>
                <a:rPr lang="en-US" altLang="zh-CN" sz="2000" b="1" dirty="0">
                  <a:solidFill>
                    <a:schemeClr val="accent3"/>
                  </a:solidFill>
                  <a:latin typeface="+mn-ea"/>
                </a:rPr>
                <a:t>8211</a:t>
              </a:r>
              <a:r>
                <a:rPr lang="zh-CN" altLang="en-US" sz="2000" b="1" dirty="0">
                  <a:solidFill>
                    <a:schemeClr val="accent3"/>
                  </a:solidFill>
                  <a:latin typeface="+mn-ea"/>
                </a:rPr>
                <a:t>亩</a:t>
              </a:r>
            </a:p>
          </p:txBody>
        </p:sp>
      </p:grpSp>
      <p:sp>
        <p:nvSpPr>
          <p:cNvPr id="65" name="文本框 64">
            <a:extLst>
              <a:ext uri="{FF2B5EF4-FFF2-40B4-BE49-F238E27FC236}">
                <a16:creationId xmlns:a16="http://schemas.microsoft.com/office/drawing/2014/main" id="{F020C105-8D6B-417D-D07A-BD146E1029A1}"/>
              </a:ext>
            </a:extLst>
          </p:cNvPr>
          <p:cNvSpPr txBox="1"/>
          <p:nvPr/>
        </p:nvSpPr>
        <p:spPr>
          <a:xfrm>
            <a:off x="878776" y="357780"/>
            <a:ext cx="6462484" cy="461665"/>
          </a:xfrm>
          <a:prstGeom prst="rect">
            <a:avLst/>
          </a:prstGeom>
          <a:noFill/>
        </p:spPr>
        <p:txBody>
          <a:bodyPr wrap="square">
            <a:spAutoFit/>
          </a:bodyPr>
          <a:lstStyle/>
          <a:p>
            <a:r>
              <a:rPr lang="en-US" altLang="zh-CN" sz="1200" dirty="0">
                <a:solidFill>
                  <a:srgbClr val="007A49"/>
                </a:solidFill>
                <a:latin typeface="思源宋体 CN Heavy" panose="02020900000000000000" pitchFamily="18" charset="-122"/>
                <a:ea typeface="思源宋体 CN Heavy" panose="02020900000000000000" pitchFamily="18" charset="-122"/>
              </a:rPr>
              <a:t>SCAU 2025</a:t>
            </a:r>
          </a:p>
          <a:p>
            <a:r>
              <a:rPr lang="en-US" altLang="zh-CN" sz="1200" dirty="0">
                <a:solidFill>
                  <a:srgbClr val="007A49"/>
                </a:solidFill>
                <a:latin typeface="思源宋体 CN Heavy" panose="02020900000000000000" pitchFamily="18" charset="-122"/>
                <a:ea typeface="思源宋体 CN Heavy" panose="02020900000000000000" pitchFamily="18" charset="-122"/>
              </a:rPr>
              <a:t>PRESENTATION SLIDE</a:t>
            </a:r>
            <a:endParaRPr lang="zh-CN" altLang="en-US" sz="1200" dirty="0">
              <a:solidFill>
                <a:srgbClr val="007A49"/>
              </a:solidFill>
              <a:latin typeface="思源宋体 CN Heavy" panose="02020900000000000000" pitchFamily="18" charset="-122"/>
              <a:ea typeface="思源宋体 CN Heavy" panose="02020900000000000000" pitchFamily="18" charset="-122"/>
            </a:endParaRPr>
          </a:p>
        </p:txBody>
      </p:sp>
      <p:pic>
        <p:nvPicPr>
          <p:cNvPr id="66" name="图片 65">
            <a:extLst>
              <a:ext uri="{FF2B5EF4-FFF2-40B4-BE49-F238E27FC236}">
                <a16:creationId xmlns:a16="http://schemas.microsoft.com/office/drawing/2014/main" id="{9CD48FB0-EAAA-2CDB-DEB4-9196B5A8B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564" y="4878954"/>
            <a:ext cx="2491480" cy="2491480"/>
          </a:xfrm>
          <a:prstGeom prst="rect">
            <a:avLst/>
          </a:prstGeom>
        </p:spPr>
      </p:pic>
      <p:pic>
        <p:nvPicPr>
          <p:cNvPr id="2" name="图片 1">
            <a:extLst>
              <a:ext uri="{FF2B5EF4-FFF2-40B4-BE49-F238E27FC236}">
                <a16:creationId xmlns:a16="http://schemas.microsoft.com/office/drawing/2014/main" id="{FBD60AB8-F93F-AB82-D8EB-277EE5724898}"/>
              </a:ext>
            </a:extLst>
          </p:cNvPr>
          <p:cNvPicPr>
            <a:picLocks noChangeAspect="1"/>
          </p:cNvPicPr>
          <p:nvPr/>
        </p:nvPicPr>
        <p:blipFill>
          <a:blip r:embed="rId3">
            <a:grayscl/>
            <a:extLst>
              <a:ext uri="{28A0092B-C50C-407E-A947-70E740481C1C}">
                <a14:useLocalDpi xmlns:a14="http://schemas.microsoft.com/office/drawing/2010/main" val="0"/>
              </a:ext>
            </a:extLst>
          </a:blip>
          <a:srcRect/>
          <a:stretch/>
        </p:blipFill>
        <p:spPr>
          <a:xfrm>
            <a:off x="5689604" y="-1"/>
            <a:ext cx="6502403" cy="6858001"/>
          </a:xfrm>
          <a:prstGeom prst="rect">
            <a:avLst/>
          </a:prstGeom>
        </p:spPr>
      </p:pic>
      <p:sp>
        <p:nvSpPr>
          <p:cNvPr id="4" name="矩形 3">
            <a:extLst>
              <a:ext uri="{FF2B5EF4-FFF2-40B4-BE49-F238E27FC236}">
                <a16:creationId xmlns:a16="http://schemas.microsoft.com/office/drawing/2014/main" id="{8DF90E45-8E8E-6228-8B38-CE83F23120D2}"/>
              </a:ext>
            </a:extLst>
          </p:cNvPr>
          <p:cNvSpPr/>
          <p:nvPr/>
        </p:nvSpPr>
        <p:spPr>
          <a:xfrm>
            <a:off x="5667828" y="0"/>
            <a:ext cx="6524172" cy="6858000"/>
          </a:xfrm>
          <a:prstGeom prst="rect">
            <a:avLst/>
          </a:prstGeom>
          <a:solidFill>
            <a:srgbClr val="007A49">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87567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736B84F7-FD05-EBF1-39B3-1724278F7DE7}"/>
              </a:ext>
            </a:extLst>
          </p:cNvPr>
          <p:cNvGrpSpPr/>
          <p:nvPr/>
        </p:nvGrpSpPr>
        <p:grpSpPr>
          <a:xfrm>
            <a:off x="1015685" y="297466"/>
            <a:ext cx="10160631" cy="764600"/>
            <a:chOff x="1101824" y="297466"/>
            <a:chExt cx="10160631" cy="764600"/>
          </a:xfrm>
        </p:grpSpPr>
        <p:grpSp>
          <p:nvGrpSpPr>
            <p:cNvPr id="4" name="组合 3">
              <a:extLst>
                <a:ext uri="{FF2B5EF4-FFF2-40B4-BE49-F238E27FC236}">
                  <a16:creationId xmlns:a16="http://schemas.microsoft.com/office/drawing/2014/main" id="{F26E0D5C-3A53-89A2-8179-EF4DDED77CA0}"/>
                </a:ext>
              </a:extLst>
            </p:cNvPr>
            <p:cNvGrpSpPr/>
            <p:nvPr/>
          </p:nvGrpSpPr>
          <p:grpSpPr>
            <a:xfrm>
              <a:off x="1232452" y="937117"/>
              <a:ext cx="9978887" cy="124949"/>
              <a:chOff x="868964" y="755372"/>
              <a:chExt cx="9978887" cy="124949"/>
            </a:xfrm>
          </p:grpSpPr>
          <p:cxnSp>
            <p:nvCxnSpPr>
              <p:cNvPr id="5" name="直接连接符 4">
                <a:extLst>
                  <a:ext uri="{FF2B5EF4-FFF2-40B4-BE49-F238E27FC236}">
                    <a16:creationId xmlns:a16="http://schemas.microsoft.com/office/drawing/2014/main" id="{7FE3954C-2205-3E4D-07F7-4D9E7E3640B1}"/>
                  </a:ext>
                </a:extLst>
              </p:cNvPr>
              <p:cNvCxnSpPr>
                <a:cxnSpLocks/>
              </p:cNvCxnSpPr>
              <p:nvPr userDrawn="1"/>
            </p:nvCxnSpPr>
            <p:spPr>
              <a:xfrm>
                <a:off x="1050708" y="817848"/>
                <a:ext cx="97971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9D167B28-D034-F5B7-C165-18F1190C9EB8}"/>
                  </a:ext>
                </a:extLst>
              </p:cNvPr>
              <p:cNvSpPr/>
              <p:nvPr userDrawn="1"/>
            </p:nvSpPr>
            <p:spPr>
              <a:xfrm>
                <a:off x="868964" y="755372"/>
                <a:ext cx="1482351" cy="1249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9C7536BC-98DC-0985-F598-70197DEED468}"/>
                </a:ext>
              </a:extLst>
            </p:cNvPr>
            <p:cNvSpPr txBox="1"/>
            <p:nvPr/>
          </p:nvSpPr>
          <p:spPr>
            <a:xfrm>
              <a:off x="1101824" y="397566"/>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8" name="文本框 7">
              <a:extLst>
                <a:ext uri="{FF2B5EF4-FFF2-40B4-BE49-F238E27FC236}">
                  <a16:creationId xmlns:a16="http://schemas.microsoft.com/office/drawing/2014/main" id="{04B0A52F-3B6B-0822-45D9-A08D5CD75C8C}"/>
                </a:ext>
              </a:extLst>
            </p:cNvPr>
            <p:cNvSpPr txBox="1"/>
            <p:nvPr/>
          </p:nvSpPr>
          <p:spPr>
            <a:xfrm>
              <a:off x="3419310" y="538359"/>
              <a:ext cx="1324402" cy="261610"/>
            </a:xfrm>
            <a:prstGeom prst="rect">
              <a:avLst/>
            </a:prstGeom>
            <a:noFill/>
          </p:spPr>
          <p:txBody>
            <a:bodyPr wrap="none" rtlCol="0">
              <a:spAutoFit/>
            </a:bodyPr>
            <a:lstStyle/>
            <a:p>
              <a:r>
                <a:rPr lang="en-US" altLang="zh-CN" sz="1100" dirty="0">
                  <a:solidFill>
                    <a:schemeClr val="tx1">
                      <a:lumMod val="65000"/>
                      <a:lumOff val="35000"/>
                    </a:schemeClr>
                  </a:solidFill>
                  <a:latin typeface="思源宋体 CN Heavy" panose="02020900000000000000" pitchFamily="18" charset="-122"/>
                  <a:ea typeface="思源宋体 CN Heavy" panose="02020900000000000000" pitchFamily="18" charset="-122"/>
                </a:rPr>
                <a:t>Your Title Here</a:t>
              </a:r>
              <a:endParaRPr lang="zh-CN" altLang="en-US" sz="1100" dirty="0">
                <a:solidFill>
                  <a:schemeClr val="tx1">
                    <a:lumMod val="65000"/>
                    <a:lumOff val="35000"/>
                  </a:schemeClr>
                </a:solidFill>
                <a:latin typeface="思源宋体 CN Heavy" panose="02020900000000000000" pitchFamily="18" charset="-122"/>
                <a:ea typeface="思源宋体 CN Heavy" panose="02020900000000000000" pitchFamily="18" charset="-122"/>
              </a:endParaRPr>
            </a:p>
          </p:txBody>
        </p:sp>
        <p:pic>
          <p:nvPicPr>
            <p:cNvPr id="9" name="图片 8">
              <a:extLst>
                <a:ext uri="{FF2B5EF4-FFF2-40B4-BE49-F238E27FC236}">
                  <a16:creationId xmlns:a16="http://schemas.microsoft.com/office/drawing/2014/main" id="{6A752028-37A3-82B5-7A55-176196042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491" y="297466"/>
              <a:ext cx="2011964" cy="562668"/>
            </a:xfrm>
            <a:prstGeom prst="rect">
              <a:avLst/>
            </a:prstGeom>
          </p:spPr>
        </p:pic>
      </p:grpSp>
      <p:grpSp>
        <p:nvGrpSpPr>
          <p:cNvPr id="2" name="组合 1">
            <a:extLst>
              <a:ext uri="{FF2B5EF4-FFF2-40B4-BE49-F238E27FC236}">
                <a16:creationId xmlns:a16="http://schemas.microsoft.com/office/drawing/2014/main" id="{2AD0975A-EA02-8A4E-F1FB-595B469DC973}"/>
              </a:ext>
            </a:extLst>
          </p:cNvPr>
          <p:cNvGrpSpPr/>
          <p:nvPr/>
        </p:nvGrpSpPr>
        <p:grpSpPr>
          <a:xfrm>
            <a:off x="-66612" y="5573497"/>
            <a:ext cx="12309411" cy="1297204"/>
            <a:chOff x="-66612" y="5573497"/>
            <a:chExt cx="12309411" cy="1297204"/>
          </a:xfrm>
        </p:grpSpPr>
        <p:grpSp>
          <p:nvGrpSpPr>
            <p:cNvPr id="3" name="组合 2">
              <a:extLst>
                <a:ext uri="{FF2B5EF4-FFF2-40B4-BE49-F238E27FC236}">
                  <a16:creationId xmlns:a16="http://schemas.microsoft.com/office/drawing/2014/main" id="{51AC39D5-A0B0-7ACF-20F5-807ECFEAF6DB}"/>
                </a:ext>
              </a:extLst>
            </p:cNvPr>
            <p:cNvGrpSpPr/>
            <p:nvPr/>
          </p:nvGrpSpPr>
          <p:grpSpPr>
            <a:xfrm>
              <a:off x="-66612" y="5873961"/>
              <a:ext cx="6670611" cy="996740"/>
              <a:chOff x="-34290" y="5962728"/>
              <a:chExt cx="6638289" cy="907972"/>
            </a:xfrm>
          </p:grpSpPr>
          <p:sp>
            <p:nvSpPr>
              <p:cNvPr id="15" name="任意多边形: 形状 14">
                <a:extLst>
                  <a:ext uri="{FF2B5EF4-FFF2-40B4-BE49-F238E27FC236}">
                    <a16:creationId xmlns:a16="http://schemas.microsoft.com/office/drawing/2014/main" id="{0486AA9A-B3F8-09F4-03E4-D0CD09CB4D0D}"/>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形状 15">
                <a:extLst>
                  <a:ext uri="{FF2B5EF4-FFF2-40B4-BE49-F238E27FC236}">
                    <a16:creationId xmlns:a16="http://schemas.microsoft.com/office/drawing/2014/main" id="{660D0BC4-6EAC-A748-BEF5-9E3E4726A275}"/>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1" name="组合 10">
              <a:extLst>
                <a:ext uri="{FF2B5EF4-FFF2-40B4-BE49-F238E27FC236}">
                  <a16:creationId xmlns:a16="http://schemas.microsoft.com/office/drawing/2014/main" id="{E4E09C19-DC34-BC59-E99B-B49C2AB12EBE}"/>
                </a:ext>
              </a:extLst>
            </p:cNvPr>
            <p:cNvGrpSpPr/>
            <p:nvPr/>
          </p:nvGrpSpPr>
          <p:grpSpPr>
            <a:xfrm flipH="1">
              <a:off x="5572188" y="5873372"/>
              <a:ext cx="6670611" cy="996740"/>
              <a:chOff x="-34290" y="5962728"/>
              <a:chExt cx="6638289" cy="907972"/>
            </a:xfrm>
          </p:grpSpPr>
          <p:sp>
            <p:nvSpPr>
              <p:cNvPr id="13" name="任意多边形: 形状 12">
                <a:extLst>
                  <a:ext uri="{FF2B5EF4-FFF2-40B4-BE49-F238E27FC236}">
                    <a16:creationId xmlns:a16="http://schemas.microsoft.com/office/drawing/2014/main" id="{4F01A4F4-F10D-E8AF-1059-445C1D05E5D1}"/>
                  </a:ext>
                </a:extLst>
              </p:cNvPr>
              <p:cNvSpPr/>
              <p:nvPr/>
            </p:nvSpPr>
            <p:spPr>
              <a:xfrm>
                <a:off x="-26670" y="5962728"/>
                <a:ext cx="6630669" cy="902468"/>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28819 w 4514890"/>
                  <a:gd name="connsiteY0" fmla="*/ 0 h 729396"/>
                  <a:gd name="connsiteX1" fmla="*/ 606621 w 4514890"/>
                  <a:gd name="connsiteY1" fmla="*/ 260336 h 729396"/>
                  <a:gd name="connsiteX2" fmla="*/ 1519366 w 4514890"/>
                  <a:gd name="connsiteY2" fmla="*/ 464258 h 729396"/>
                  <a:gd name="connsiteX3" fmla="*/ 2317996 w 4514890"/>
                  <a:gd name="connsiteY3" fmla="*/ 567856 h 729396"/>
                  <a:gd name="connsiteX4" fmla="*/ 3791498 w 4514890"/>
                  <a:gd name="connsiteY4" fmla="*/ 672373 h 729396"/>
                  <a:gd name="connsiteX5" fmla="*/ 4374752 w 4514890"/>
                  <a:gd name="connsiteY5" fmla="*/ 709995 h 729396"/>
                  <a:gd name="connsiteX6" fmla="*/ 4071167 w 4514890"/>
                  <a:gd name="connsiteY6" fmla="*/ 725871 h 729396"/>
                  <a:gd name="connsiteX7" fmla="*/ 0 w 4514890"/>
                  <a:gd name="connsiteY7" fmla="*/ 725871 h 729396"/>
                  <a:gd name="connsiteX8" fmla="*/ 28819 w 4514890"/>
                  <a:gd name="connsiteY8" fmla="*/ 0 h 729396"/>
                  <a:gd name="connsiteX0" fmla="*/ 0 w 4486071"/>
                  <a:gd name="connsiteY0" fmla="*/ 0 h 732214"/>
                  <a:gd name="connsiteX1" fmla="*/ 577802 w 4486071"/>
                  <a:gd name="connsiteY1" fmla="*/ 260336 h 732214"/>
                  <a:gd name="connsiteX2" fmla="*/ 1490547 w 4486071"/>
                  <a:gd name="connsiteY2" fmla="*/ 464258 h 732214"/>
                  <a:gd name="connsiteX3" fmla="*/ 2289177 w 4486071"/>
                  <a:gd name="connsiteY3" fmla="*/ 567856 h 732214"/>
                  <a:gd name="connsiteX4" fmla="*/ 3762679 w 4486071"/>
                  <a:gd name="connsiteY4" fmla="*/ 672373 h 732214"/>
                  <a:gd name="connsiteX5" fmla="*/ 4345933 w 4486071"/>
                  <a:gd name="connsiteY5" fmla="*/ 709995 h 732214"/>
                  <a:gd name="connsiteX6" fmla="*/ 4042348 w 4486071"/>
                  <a:gd name="connsiteY6" fmla="*/ 725871 h 732214"/>
                  <a:gd name="connsiteX7" fmla="*/ 10025 w 4486071"/>
                  <a:gd name="connsiteY7" fmla="*/ 732214 h 732214"/>
                  <a:gd name="connsiteX8" fmla="*/ 0 w 4486071"/>
                  <a:gd name="connsiteY8" fmla="*/ 0 h 732214"/>
                  <a:gd name="connsiteX0" fmla="*/ 13282 w 4499353"/>
                  <a:gd name="connsiteY0" fmla="*/ 0 h 735386"/>
                  <a:gd name="connsiteX1" fmla="*/ 591084 w 4499353"/>
                  <a:gd name="connsiteY1" fmla="*/ 260336 h 735386"/>
                  <a:gd name="connsiteX2" fmla="*/ 1503829 w 4499353"/>
                  <a:gd name="connsiteY2" fmla="*/ 464258 h 735386"/>
                  <a:gd name="connsiteX3" fmla="*/ 2302459 w 4499353"/>
                  <a:gd name="connsiteY3" fmla="*/ 567856 h 735386"/>
                  <a:gd name="connsiteX4" fmla="*/ 3775961 w 4499353"/>
                  <a:gd name="connsiteY4" fmla="*/ 672373 h 735386"/>
                  <a:gd name="connsiteX5" fmla="*/ 4359215 w 4499353"/>
                  <a:gd name="connsiteY5" fmla="*/ 709995 h 735386"/>
                  <a:gd name="connsiteX6" fmla="*/ 4055630 w 4499353"/>
                  <a:gd name="connsiteY6" fmla="*/ 725871 h 735386"/>
                  <a:gd name="connsiteX7" fmla="*/ 0 w 4499353"/>
                  <a:gd name="connsiteY7" fmla="*/ 735386 h 735386"/>
                  <a:gd name="connsiteX8" fmla="*/ 13282 w 4499353"/>
                  <a:gd name="connsiteY8" fmla="*/ 0 h 735386"/>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15871 w 4499353"/>
                  <a:gd name="connsiteY0" fmla="*/ 0 h 782960"/>
                  <a:gd name="connsiteX1" fmla="*/ 591084 w 4499353"/>
                  <a:gd name="connsiteY1" fmla="*/ 307910 h 782960"/>
                  <a:gd name="connsiteX2" fmla="*/ 1503829 w 4499353"/>
                  <a:gd name="connsiteY2" fmla="*/ 511832 h 782960"/>
                  <a:gd name="connsiteX3" fmla="*/ 2302459 w 4499353"/>
                  <a:gd name="connsiteY3" fmla="*/ 615430 h 782960"/>
                  <a:gd name="connsiteX4" fmla="*/ 3775961 w 4499353"/>
                  <a:gd name="connsiteY4" fmla="*/ 719947 h 782960"/>
                  <a:gd name="connsiteX5" fmla="*/ 4359215 w 4499353"/>
                  <a:gd name="connsiteY5" fmla="*/ 757569 h 782960"/>
                  <a:gd name="connsiteX6" fmla="*/ 4055630 w 4499353"/>
                  <a:gd name="connsiteY6" fmla="*/ 773445 h 782960"/>
                  <a:gd name="connsiteX7" fmla="*/ 0 w 4499353"/>
                  <a:gd name="connsiteY7" fmla="*/ 782960 h 782960"/>
                  <a:gd name="connsiteX8" fmla="*/ 15871 w 4499353"/>
                  <a:gd name="connsiteY8" fmla="*/ 0 h 782960"/>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591084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76194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 name="connsiteX0" fmla="*/ 5512 w 4499353"/>
                  <a:gd name="connsiteY0" fmla="*/ 0 h 751244"/>
                  <a:gd name="connsiteX1" fmla="*/ 606622 w 4499353"/>
                  <a:gd name="connsiteY1" fmla="*/ 266679 h 751244"/>
                  <a:gd name="connsiteX2" fmla="*/ 1503829 w 4499353"/>
                  <a:gd name="connsiteY2" fmla="*/ 480116 h 751244"/>
                  <a:gd name="connsiteX3" fmla="*/ 2302459 w 4499353"/>
                  <a:gd name="connsiteY3" fmla="*/ 583714 h 751244"/>
                  <a:gd name="connsiteX4" fmla="*/ 3775961 w 4499353"/>
                  <a:gd name="connsiteY4" fmla="*/ 688231 h 751244"/>
                  <a:gd name="connsiteX5" fmla="*/ 4359215 w 4499353"/>
                  <a:gd name="connsiteY5" fmla="*/ 725853 h 751244"/>
                  <a:gd name="connsiteX6" fmla="*/ 4055630 w 4499353"/>
                  <a:gd name="connsiteY6" fmla="*/ 741729 h 751244"/>
                  <a:gd name="connsiteX7" fmla="*/ 0 w 4499353"/>
                  <a:gd name="connsiteY7" fmla="*/ 751244 h 751244"/>
                  <a:gd name="connsiteX8" fmla="*/ 5512 w 4499353"/>
                  <a:gd name="connsiteY8" fmla="*/ 0 h 7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353" h="751244">
                    <a:moveTo>
                      <a:pt x="5512" y="0"/>
                    </a:moveTo>
                    <a:cubicBezTo>
                      <a:pt x="278358" y="168260"/>
                      <a:pt x="356903" y="186660"/>
                      <a:pt x="606622" y="266679"/>
                    </a:cubicBezTo>
                    <a:cubicBezTo>
                      <a:pt x="856341" y="346698"/>
                      <a:pt x="1221190" y="427277"/>
                      <a:pt x="1503829" y="480116"/>
                    </a:cubicBezTo>
                    <a:cubicBezTo>
                      <a:pt x="1786468" y="532955"/>
                      <a:pt x="1923770" y="549028"/>
                      <a:pt x="2302459" y="583714"/>
                    </a:cubicBezTo>
                    <a:cubicBezTo>
                      <a:pt x="2681148" y="618400"/>
                      <a:pt x="3433168" y="664541"/>
                      <a:pt x="3775961" y="688231"/>
                    </a:cubicBezTo>
                    <a:cubicBezTo>
                      <a:pt x="4118754" y="711921"/>
                      <a:pt x="4305873" y="687883"/>
                      <a:pt x="4359215" y="725853"/>
                    </a:cubicBezTo>
                    <a:cubicBezTo>
                      <a:pt x="4412557" y="763823"/>
                      <a:pt x="4779508" y="732733"/>
                      <a:pt x="4055630" y="741729"/>
                    </a:cubicBezTo>
                    <a:lnTo>
                      <a:pt x="0" y="751244"/>
                    </a:lnTo>
                    <a:cubicBezTo>
                      <a:pt x="1837" y="500829"/>
                      <a:pt x="3675" y="250415"/>
                      <a:pt x="5512" y="0"/>
                    </a:cubicBezTo>
                    <a:close/>
                  </a:path>
                </a:pathLst>
              </a:custGeom>
              <a:gradFill flip="none" rotWithShape="1">
                <a:gsLst>
                  <a:gs pos="100000">
                    <a:srgbClr val="B3D7C8"/>
                  </a:gs>
                  <a:gs pos="29000">
                    <a:srgbClr val="5EAB8B">
                      <a:alpha val="0"/>
                    </a:srgbClr>
                  </a:gs>
                  <a:gs pos="71000">
                    <a:srgbClr val="33946D">
                      <a:alpha val="39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a:extLst>
                  <a:ext uri="{FF2B5EF4-FFF2-40B4-BE49-F238E27FC236}">
                    <a16:creationId xmlns:a16="http://schemas.microsoft.com/office/drawing/2014/main" id="{5AAC4AC4-959A-5938-6FC7-7ABC0B979FDA}"/>
                  </a:ext>
                </a:extLst>
              </p:cNvPr>
              <p:cNvSpPr/>
              <p:nvPr/>
            </p:nvSpPr>
            <p:spPr>
              <a:xfrm>
                <a:off x="-34290" y="6140528"/>
                <a:ext cx="6416040" cy="730172"/>
              </a:xfrm>
              <a:custGeom>
                <a:avLst/>
                <a:gdLst>
                  <a:gd name="connsiteX0" fmla="*/ 211186 w 4089400"/>
                  <a:gd name="connsiteY0" fmla="*/ 0 h 556927"/>
                  <a:gd name="connsiteX1" fmla="*/ 1963591 w 4089400"/>
                  <a:gd name="connsiteY1" fmla="*/ 236044 h 556927"/>
                  <a:gd name="connsiteX2" fmla="*/ 3751114 w 4089400"/>
                  <a:gd name="connsiteY2" fmla="*/ 329106 h 556927"/>
                  <a:gd name="connsiteX3" fmla="*/ 4084916 w 4089400"/>
                  <a:gd name="connsiteY3" fmla="*/ 489639 h 556927"/>
                  <a:gd name="connsiteX4" fmla="*/ 4089400 w 4089400"/>
                  <a:gd name="connsiteY4" fmla="*/ 503649 h 556927"/>
                  <a:gd name="connsiteX5" fmla="*/ 4089400 w 4089400"/>
                  <a:gd name="connsiteY5" fmla="*/ 528741 h 556927"/>
                  <a:gd name="connsiteX6" fmla="*/ 4087936 w 4089400"/>
                  <a:gd name="connsiteY6" fmla="*/ 536206 h 556927"/>
                  <a:gd name="connsiteX7" fmla="*/ 4071167 w 4089400"/>
                  <a:gd name="connsiteY7" fmla="*/ 556927 h 556927"/>
                  <a:gd name="connsiteX8" fmla="*/ 0 w 4089400"/>
                  <a:gd name="connsiteY8" fmla="*/ 556927 h 556927"/>
                  <a:gd name="connsiteX9" fmla="*/ 0 w 4089400"/>
                  <a:gd name="connsiteY9" fmla="*/ 32417 h 556927"/>
                  <a:gd name="connsiteX10" fmla="*/ 4626 w 4089400"/>
                  <a:gd name="connsiteY10" fmla="*/ 30328 h 556927"/>
                  <a:gd name="connsiteX11" fmla="*/ 63668 w 4089400"/>
                  <a:gd name="connsiteY11" fmla="*/ 12694 h 556927"/>
                  <a:gd name="connsiteX12" fmla="*/ 211186 w 4089400"/>
                  <a:gd name="connsiteY12" fmla="*/ 0 h 556927"/>
                  <a:gd name="connsiteX0" fmla="*/ 213436 w 4091650"/>
                  <a:gd name="connsiteY0" fmla="*/ 10622 h 567549"/>
                  <a:gd name="connsiteX1" fmla="*/ 1965841 w 4091650"/>
                  <a:gd name="connsiteY1" fmla="*/ 246666 h 567549"/>
                  <a:gd name="connsiteX2" fmla="*/ 3753364 w 4091650"/>
                  <a:gd name="connsiteY2" fmla="*/ 339728 h 567549"/>
                  <a:gd name="connsiteX3" fmla="*/ 4087166 w 4091650"/>
                  <a:gd name="connsiteY3" fmla="*/ 500261 h 567549"/>
                  <a:gd name="connsiteX4" fmla="*/ 4091650 w 4091650"/>
                  <a:gd name="connsiteY4" fmla="*/ 514271 h 567549"/>
                  <a:gd name="connsiteX5" fmla="*/ 4091650 w 4091650"/>
                  <a:gd name="connsiteY5" fmla="*/ 539363 h 567549"/>
                  <a:gd name="connsiteX6" fmla="*/ 4090186 w 4091650"/>
                  <a:gd name="connsiteY6" fmla="*/ 546828 h 567549"/>
                  <a:gd name="connsiteX7" fmla="*/ 4073417 w 4091650"/>
                  <a:gd name="connsiteY7" fmla="*/ 567549 h 567549"/>
                  <a:gd name="connsiteX8" fmla="*/ 2250 w 4091650"/>
                  <a:gd name="connsiteY8" fmla="*/ 567549 h 567549"/>
                  <a:gd name="connsiteX9" fmla="*/ 2250 w 4091650"/>
                  <a:gd name="connsiteY9" fmla="*/ 43039 h 567549"/>
                  <a:gd name="connsiteX10" fmla="*/ 6876 w 4091650"/>
                  <a:gd name="connsiteY10" fmla="*/ 40950 h 567549"/>
                  <a:gd name="connsiteX11" fmla="*/ 213436 w 4091650"/>
                  <a:gd name="connsiteY11" fmla="*/ 10622 h 567549"/>
                  <a:gd name="connsiteX0" fmla="*/ 213436 w 4091650"/>
                  <a:gd name="connsiteY0" fmla="*/ 43458 h 600385"/>
                  <a:gd name="connsiteX1" fmla="*/ 1965841 w 4091650"/>
                  <a:gd name="connsiteY1" fmla="*/ 279502 h 600385"/>
                  <a:gd name="connsiteX2" fmla="*/ 3753364 w 4091650"/>
                  <a:gd name="connsiteY2" fmla="*/ 372564 h 600385"/>
                  <a:gd name="connsiteX3" fmla="*/ 4087166 w 4091650"/>
                  <a:gd name="connsiteY3" fmla="*/ 533097 h 600385"/>
                  <a:gd name="connsiteX4" fmla="*/ 4091650 w 4091650"/>
                  <a:gd name="connsiteY4" fmla="*/ 547107 h 600385"/>
                  <a:gd name="connsiteX5" fmla="*/ 4091650 w 4091650"/>
                  <a:gd name="connsiteY5" fmla="*/ 572199 h 600385"/>
                  <a:gd name="connsiteX6" fmla="*/ 4090186 w 4091650"/>
                  <a:gd name="connsiteY6" fmla="*/ 579664 h 600385"/>
                  <a:gd name="connsiteX7" fmla="*/ 4073417 w 4091650"/>
                  <a:gd name="connsiteY7" fmla="*/ 600385 h 600385"/>
                  <a:gd name="connsiteX8" fmla="*/ 2250 w 4091650"/>
                  <a:gd name="connsiteY8" fmla="*/ 600385 h 600385"/>
                  <a:gd name="connsiteX9" fmla="*/ 2250 w 4091650"/>
                  <a:gd name="connsiteY9" fmla="*/ 75875 h 600385"/>
                  <a:gd name="connsiteX10" fmla="*/ 6876 w 4091650"/>
                  <a:gd name="connsiteY10" fmla="*/ 1157 h 600385"/>
                  <a:gd name="connsiteX11" fmla="*/ 213436 w 4091650"/>
                  <a:gd name="connsiteY11" fmla="*/ 43458 h 600385"/>
                  <a:gd name="connsiteX0" fmla="*/ 211186 w 4089400"/>
                  <a:gd name="connsiteY0" fmla="*/ 1 h 556928"/>
                  <a:gd name="connsiteX1" fmla="*/ 1963591 w 4089400"/>
                  <a:gd name="connsiteY1" fmla="*/ 236045 h 556928"/>
                  <a:gd name="connsiteX2" fmla="*/ 3751114 w 4089400"/>
                  <a:gd name="connsiteY2" fmla="*/ 329107 h 556928"/>
                  <a:gd name="connsiteX3" fmla="*/ 4084916 w 4089400"/>
                  <a:gd name="connsiteY3" fmla="*/ 489640 h 556928"/>
                  <a:gd name="connsiteX4" fmla="*/ 4089400 w 4089400"/>
                  <a:gd name="connsiteY4" fmla="*/ 503650 h 556928"/>
                  <a:gd name="connsiteX5" fmla="*/ 4089400 w 4089400"/>
                  <a:gd name="connsiteY5" fmla="*/ 528742 h 556928"/>
                  <a:gd name="connsiteX6" fmla="*/ 4087936 w 4089400"/>
                  <a:gd name="connsiteY6" fmla="*/ 536207 h 556928"/>
                  <a:gd name="connsiteX7" fmla="*/ 4071167 w 4089400"/>
                  <a:gd name="connsiteY7" fmla="*/ 556928 h 556928"/>
                  <a:gd name="connsiteX8" fmla="*/ 0 w 4089400"/>
                  <a:gd name="connsiteY8" fmla="*/ 556928 h 556928"/>
                  <a:gd name="connsiteX9" fmla="*/ 0 w 4089400"/>
                  <a:gd name="connsiteY9" fmla="*/ 32418 h 556928"/>
                  <a:gd name="connsiteX10" fmla="*/ 211186 w 4089400"/>
                  <a:gd name="connsiteY10" fmla="*/ 1 h 556928"/>
                  <a:gd name="connsiteX0" fmla="*/ 217090 w 4095304"/>
                  <a:gd name="connsiteY0" fmla="*/ 42593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10" fmla="*/ 217090 w 4095304"/>
                  <a:gd name="connsiteY10" fmla="*/ 42593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1969495 w 4095304"/>
                  <a:gd name="connsiteY1" fmla="*/ 278637 h 599520"/>
                  <a:gd name="connsiteX2" fmla="*/ 3757018 w 4095304"/>
                  <a:gd name="connsiteY2" fmla="*/ 371699 h 599520"/>
                  <a:gd name="connsiteX3" fmla="*/ 4090820 w 4095304"/>
                  <a:gd name="connsiteY3" fmla="*/ 532232 h 599520"/>
                  <a:gd name="connsiteX4" fmla="*/ 4095304 w 4095304"/>
                  <a:gd name="connsiteY4" fmla="*/ 54624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20579 h 620099"/>
                  <a:gd name="connsiteX1" fmla="*/ 612525 w 4095304"/>
                  <a:gd name="connsiteY1" fmla="*/ 154564 h 620099"/>
                  <a:gd name="connsiteX2" fmla="*/ 1969495 w 4095304"/>
                  <a:gd name="connsiteY2" fmla="*/ 299216 h 620099"/>
                  <a:gd name="connsiteX3" fmla="*/ 3757018 w 4095304"/>
                  <a:gd name="connsiteY3" fmla="*/ 392278 h 620099"/>
                  <a:gd name="connsiteX4" fmla="*/ 4090820 w 4095304"/>
                  <a:gd name="connsiteY4" fmla="*/ 552811 h 620099"/>
                  <a:gd name="connsiteX5" fmla="*/ 4095304 w 4095304"/>
                  <a:gd name="connsiteY5" fmla="*/ 566821 h 620099"/>
                  <a:gd name="connsiteX6" fmla="*/ 4095304 w 4095304"/>
                  <a:gd name="connsiteY6" fmla="*/ 591913 h 620099"/>
                  <a:gd name="connsiteX7" fmla="*/ 4093840 w 4095304"/>
                  <a:gd name="connsiteY7" fmla="*/ 599378 h 620099"/>
                  <a:gd name="connsiteX8" fmla="*/ 4077071 w 4095304"/>
                  <a:gd name="connsiteY8" fmla="*/ 620099 h 620099"/>
                  <a:gd name="connsiteX9" fmla="*/ 5904 w 4095304"/>
                  <a:gd name="connsiteY9" fmla="*/ 620099 h 620099"/>
                  <a:gd name="connsiteX10" fmla="*/ 0 w 4095304"/>
                  <a:gd name="connsiteY10" fmla="*/ 20579 h 620099"/>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46242 h 599520"/>
                  <a:gd name="connsiteX6" fmla="*/ 4095304 w 4095304"/>
                  <a:gd name="connsiteY6" fmla="*/ 571334 h 599520"/>
                  <a:gd name="connsiteX7" fmla="*/ 4093840 w 4095304"/>
                  <a:gd name="connsiteY7" fmla="*/ 578799 h 599520"/>
                  <a:gd name="connsiteX8" fmla="*/ 4077071 w 4095304"/>
                  <a:gd name="connsiteY8" fmla="*/ 599520 h 599520"/>
                  <a:gd name="connsiteX9" fmla="*/ 5904 w 4095304"/>
                  <a:gd name="connsiteY9" fmla="*/ 599520 h 599520"/>
                  <a:gd name="connsiteX10" fmla="*/ 0 w 4095304"/>
                  <a:gd name="connsiteY10"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0820 w 4095304"/>
                  <a:gd name="connsiteY4" fmla="*/ 532232 h 599520"/>
                  <a:gd name="connsiteX5" fmla="*/ 4095304 w 4095304"/>
                  <a:gd name="connsiteY5" fmla="*/ 571334 h 599520"/>
                  <a:gd name="connsiteX6" fmla="*/ 4093840 w 4095304"/>
                  <a:gd name="connsiteY6" fmla="*/ 578799 h 599520"/>
                  <a:gd name="connsiteX7" fmla="*/ 4077071 w 4095304"/>
                  <a:gd name="connsiteY7" fmla="*/ 599520 h 599520"/>
                  <a:gd name="connsiteX8" fmla="*/ 5904 w 4095304"/>
                  <a:gd name="connsiteY8" fmla="*/ 599520 h 599520"/>
                  <a:gd name="connsiteX9" fmla="*/ 0 w 4095304"/>
                  <a:gd name="connsiteY9"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93840 w 4095304"/>
                  <a:gd name="connsiteY5" fmla="*/ 578799 h 599520"/>
                  <a:gd name="connsiteX6" fmla="*/ 4077071 w 4095304"/>
                  <a:gd name="connsiteY6" fmla="*/ 599520 h 599520"/>
                  <a:gd name="connsiteX7" fmla="*/ 5904 w 4095304"/>
                  <a:gd name="connsiteY7" fmla="*/ 599520 h 599520"/>
                  <a:gd name="connsiteX8" fmla="*/ 0 w 4095304"/>
                  <a:gd name="connsiteY8" fmla="*/ 0 h 599520"/>
                  <a:gd name="connsiteX0" fmla="*/ 0 w 4095304"/>
                  <a:gd name="connsiteY0" fmla="*/ 0 h 599520"/>
                  <a:gd name="connsiteX1" fmla="*/ 612525 w 4095304"/>
                  <a:gd name="connsiteY1" fmla="*/ 133985 h 599520"/>
                  <a:gd name="connsiteX2" fmla="*/ 1969495 w 4095304"/>
                  <a:gd name="connsiteY2" fmla="*/ 278637 h 599520"/>
                  <a:gd name="connsiteX3" fmla="*/ 3757018 w 4095304"/>
                  <a:gd name="connsiteY3" fmla="*/ 371699 h 599520"/>
                  <a:gd name="connsiteX4" fmla="*/ 4095304 w 4095304"/>
                  <a:gd name="connsiteY4" fmla="*/ 571334 h 599520"/>
                  <a:gd name="connsiteX5" fmla="*/ 4077071 w 4095304"/>
                  <a:gd name="connsiteY5" fmla="*/ 599520 h 599520"/>
                  <a:gd name="connsiteX6" fmla="*/ 5904 w 4095304"/>
                  <a:gd name="connsiteY6" fmla="*/ 599520 h 599520"/>
                  <a:gd name="connsiteX7" fmla="*/ 0 w 4095304"/>
                  <a:gd name="connsiteY7" fmla="*/ 0 h 599520"/>
                  <a:gd name="connsiteX0" fmla="*/ 0 w 4350654"/>
                  <a:gd name="connsiteY0" fmla="*/ 0 h 599520"/>
                  <a:gd name="connsiteX1" fmla="*/ 612525 w 4350654"/>
                  <a:gd name="connsiteY1" fmla="*/ 133985 h 599520"/>
                  <a:gd name="connsiteX2" fmla="*/ 1969495 w 4350654"/>
                  <a:gd name="connsiteY2" fmla="*/ 278637 h 599520"/>
                  <a:gd name="connsiteX3" fmla="*/ 3757018 w 4350654"/>
                  <a:gd name="connsiteY3" fmla="*/ 371699 h 599520"/>
                  <a:gd name="connsiteX4" fmla="*/ 4077071 w 4350654"/>
                  <a:gd name="connsiteY4" fmla="*/ 599520 h 599520"/>
                  <a:gd name="connsiteX5" fmla="*/ 5904 w 4350654"/>
                  <a:gd name="connsiteY5" fmla="*/ 599520 h 599520"/>
                  <a:gd name="connsiteX6" fmla="*/ 0 w 4350654"/>
                  <a:gd name="connsiteY6" fmla="*/ 0 h 599520"/>
                  <a:gd name="connsiteX0" fmla="*/ 0 w 4514397"/>
                  <a:gd name="connsiteY0" fmla="*/ 0 h 599520"/>
                  <a:gd name="connsiteX1" fmla="*/ 612525 w 4514397"/>
                  <a:gd name="connsiteY1" fmla="*/ 133985 h 599520"/>
                  <a:gd name="connsiteX2" fmla="*/ 1969495 w 4514397"/>
                  <a:gd name="connsiteY2" fmla="*/ 278637 h 599520"/>
                  <a:gd name="connsiteX3" fmla="*/ 3757018 w 4514397"/>
                  <a:gd name="connsiteY3" fmla="*/ 371699 h 599520"/>
                  <a:gd name="connsiteX4" fmla="*/ 4366881 w 4514397"/>
                  <a:gd name="connsiteY4" fmla="*/ 569357 h 599520"/>
                  <a:gd name="connsiteX5" fmla="*/ 4077071 w 4514397"/>
                  <a:gd name="connsiteY5" fmla="*/ 599520 h 599520"/>
                  <a:gd name="connsiteX6" fmla="*/ 5904 w 4514397"/>
                  <a:gd name="connsiteY6" fmla="*/ 599520 h 599520"/>
                  <a:gd name="connsiteX7" fmla="*/ 0 w 4514397"/>
                  <a:gd name="connsiteY7" fmla="*/ 0 h 599520"/>
                  <a:gd name="connsiteX0" fmla="*/ 0 w 4520794"/>
                  <a:gd name="connsiteY0" fmla="*/ 0 h 603045"/>
                  <a:gd name="connsiteX1" fmla="*/ 612525 w 4520794"/>
                  <a:gd name="connsiteY1" fmla="*/ 133985 h 603045"/>
                  <a:gd name="connsiteX2" fmla="*/ 1969495 w 4520794"/>
                  <a:gd name="connsiteY2" fmla="*/ 278637 h 603045"/>
                  <a:gd name="connsiteX3" fmla="*/ 3757018 w 4520794"/>
                  <a:gd name="connsiteY3" fmla="*/ 371699 h 603045"/>
                  <a:gd name="connsiteX4" fmla="*/ 4380656 w 4520794"/>
                  <a:gd name="connsiteY4" fmla="*/ 583644 h 603045"/>
                  <a:gd name="connsiteX5" fmla="*/ 4077071 w 4520794"/>
                  <a:gd name="connsiteY5" fmla="*/ 599520 h 603045"/>
                  <a:gd name="connsiteX6" fmla="*/ 5904 w 4520794"/>
                  <a:gd name="connsiteY6" fmla="*/ 599520 h 603045"/>
                  <a:gd name="connsiteX7" fmla="*/ 0 w 4520794"/>
                  <a:gd name="connsiteY7" fmla="*/ 0 h 603045"/>
                  <a:gd name="connsiteX0" fmla="*/ 0 w 4520794"/>
                  <a:gd name="connsiteY0" fmla="*/ 20579 h 623624"/>
                  <a:gd name="connsiteX1" fmla="*/ 612525 w 4520794"/>
                  <a:gd name="connsiteY1" fmla="*/ 154564 h 623624"/>
                  <a:gd name="connsiteX2" fmla="*/ 1969495 w 4520794"/>
                  <a:gd name="connsiteY2" fmla="*/ 299216 h 623624"/>
                  <a:gd name="connsiteX3" fmla="*/ 3757018 w 4520794"/>
                  <a:gd name="connsiteY3" fmla="*/ 392278 h 623624"/>
                  <a:gd name="connsiteX4" fmla="*/ 4380656 w 4520794"/>
                  <a:gd name="connsiteY4" fmla="*/ 604223 h 623624"/>
                  <a:gd name="connsiteX5" fmla="*/ 4077071 w 4520794"/>
                  <a:gd name="connsiteY5" fmla="*/ 620099 h 623624"/>
                  <a:gd name="connsiteX6" fmla="*/ 5904 w 4520794"/>
                  <a:gd name="connsiteY6" fmla="*/ 620099 h 623624"/>
                  <a:gd name="connsiteX7" fmla="*/ 0 w 4520794"/>
                  <a:gd name="connsiteY7" fmla="*/ 20579 h 623624"/>
                  <a:gd name="connsiteX0" fmla="*/ 0 w 4527505"/>
                  <a:gd name="connsiteY0" fmla="*/ 17726 h 661490"/>
                  <a:gd name="connsiteX1" fmla="*/ 619236 w 4527505"/>
                  <a:gd name="connsiteY1" fmla="*/ 192430 h 661490"/>
                  <a:gd name="connsiteX2" fmla="*/ 1976206 w 4527505"/>
                  <a:gd name="connsiteY2" fmla="*/ 337082 h 661490"/>
                  <a:gd name="connsiteX3" fmla="*/ 3763729 w 4527505"/>
                  <a:gd name="connsiteY3" fmla="*/ 430144 h 661490"/>
                  <a:gd name="connsiteX4" fmla="*/ 4387367 w 4527505"/>
                  <a:gd name="connsiteY4" fmla="*/ 642089 h 661490"/>
                  <a:gd name="connsiteX5" fmla="*/ 4083782 w 4527505"/>
                  <a:gd name="connsiteY5" fmla="*/ 657965 h 661490"/>
                  <a:gd name="connsiteX6" fmla="*/ 12615 w 4527505"/>
                  <a:gd name="connsiteY6" fmla="*/ 657965 h 661490"/>
                  <a:gd name="connsiteX7" fmla="*/ 0 w 4527505"/>
                  <a:gd name="connsiteY7" fmla="*/ 17726 h 661490"/>
                  <a:gd name="connsiteX0" fmla="*/ 0 w 4527505"/>
                  <a:gd name="connsiteY0" fmla="*/ 0 h 643764"/>
                  <a:gd name="connsiteX1" fmla="*/ 619236 w 4527505"/>
                  <a:gd name="connsiteY1" fmla="*/ 174704 h 643764"/>
                  <a:gd name="connsiteX2" fmla="*/ 1976206 w 4527505"/>
                  <a:gd name="connsiteY2" fmla="*/ 319356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3763729 w 4527505"/>
                  <a:gd name="connsiteY3" fmla="*/ 412418 h 643764"/>
                  <a:gd name="connsiteX4" fmla="*/ 4387367 w 4527505"/>
                  <a:gd name="connsiteY4" fmla="*/ 624363 h 643764"/>
                  <a:gd name="connsiteX5" fmla="*/ 4083782 w 4527505"/>
                  <a:gd name="connsiteY5" fmla="*/ 640239 h 643764"/>
                  <a:gd name="connsiteX6" fmla="*/ 12615 w 4527505"/>
                  <a:gd name="connsiteY6" fmla="*/ 640239 h 643764"/>
                  <a:gd name="connsiteX7" fmla="*/ 0 w 4527505"/>
                  <a:gd name="connsiteY7"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763729 w 4527505"/>
                  <a:gd name="connsiteY4" fmla="*/ 412418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281005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4673 w 4527505"/>
                  <a:gd name="connsiteY2" fmla="*/ 343762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0 w 4527505"/>
                  <a:gd name="connsiteY0" fmla="*/ 0 h 643764"/>
                  <a:gd name="connsiteX1" fmla="*/ 619236 w 4527505"/>
                  <a:gd name="connsiteY1" fmla="*/ 174704 h 643764"/>
                  <a:gd name="connsiteX2" fmla="*/ 1531981 w 4527505"/>
                  <a:gd name="connsiteY2" fmla="*/ 378626 h 643764"/>
                  <a:gd name="connsiteX3" fmla="*/ 2330611 w 4527505"/>
                  <a:gd name="connsiteY3" fmla="*/ 482224 h 643764"/>
                  <a:gd name="connsiteX4" fmla="*/ 3804113 w 4527505"/>
                  <a:gd name="connsiteY4" fmla="*/ 586741 h 643764"/>
                  <a:gd name="connsiteX5" fmla="*/ 4387367 w 4527505"/>
                  <a:gd name="connsiteY5" fmla="*/ 624363 h 643764"/>
                  <a:gd name="connsiteX6" fmla="*/ 4083782 w 4527505"/>
                  <a:gd name="connsiteY6" fmla="*/ 640239 h 643764"/>
                  <a:gd name="connsiteX7" fmla="*/ 12615 w 4527505"/>
                  <a:gd name="connsiteY7" fmla="*/ 640239 h 643764"/>
                  <a:gd name="connsiteX8" fmla="*/ 0 w 4527505"/>
                  <a:gd name="connsiteY8" fmla="*/ 0 h 643764"/>
                  <a:gd name="connsiteX0" fmla="*/ 3539 w 4514890"/>
                  <a:gd name="connsiteY0" fmla="*/ 0 h 668169"/>
                  <a:gd name="connsiteX1" fmla="*/ 606621 w 4514890"/>
                  <a:gd name="connsiteY1" fmla="*/ 199109 h 668169"/>
                  <a:gd name="connsiteX2" fmla="*/ 1519366 w 4514890"/>
                  <a:gd name="connsiteY2" fmla="*/ 403031 h 668169"/>
                  <a:gd name="connsiteX3" fmla="*/ 2317996 w 4514890"/>
                  <a:gd name="connsiteY3" fmla="*/ 506629 h 668169"/>
                  <a:gd name="connsiteX4" fmla="*/ 3791498 w 4514890"/>
                  <a:gd name="connsiteY4" fmla="*/ 611146 h 668169"/>
                  <a:gd name="connsiteX5" fmla="*/ 4374752 w 4514890"/>
                  <a:gd name="connsiteY5" fmla="*/ 648768 h 668169"/>
                  <a:gd name="connsiteX6" fmla="*/ 4071167 w 4514890"/>
                  <a:gd name="connsiteY6" fmla="*/ 664644 h 668169"/>
                  <a:gd name="connsiteX7" fmla="*/ 0 w 4514890"/>
                  <a:gd name="connsiteY7" fmla="*/ 664644 h 668169"/>
                  <a:gd name="connsiteX8" fmla="*/ 3539 w 4514890"/>
                  <a:gd name="connsiteY8" fmla="*/ 0 h 66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4890" h="668169">
                    <a:moveTo>
                      <a:pt x="3539" y="0"/>
                    </a:moveTo>
                    <a:cubicBezTo>
                      <a:pt x="115829" y="44569"/>
                      <a:pt x="353983" y="131937"/>
                      <a:pt x="606621" y="199109"/>
                    </a:cubicBezTo>
                    <a:cubicBezTo>
                      <a:pt x="859259" y="266281"/>
                      <a:pt x="1110292" y="334346"/>
                      <a:pt x="1519366" y="403031"/>
                    </a:cubicBezTo>
                    <a:cubicBezTo>
                      <a:pt x="1928440" y="471716"/>
                      <a:pt x="1939307" y="471943"/>
                      <a:pt x="2317996" y="506629"/>
                    </a:cubicBezTo>
                    <a:cubicBezTo>
                      <a:pt x="2696685" y="541315"/>
                      <a:pt x="3448705" y="587456"/>
                      <a:pt x="3791498" y="611146"/>
                    </a:cubicBezTo>
                    <a:cubicBezTo>
                      <a:pt x="4134291" y="634836"/>
                      <a:pt x="4321410" y="610798"/>
                      <a:pt x="4374752" y="648768"/>
                    </a:cubicBezTo>
                    <a:cubicBezTo>
                      <a:pt x="4428094" y="686738"/>
                      <a:pt x="4795045" y="655648"/>
                      <a:pt x="4071167" y="664644"/>
                    </a:cubicBezTo>
                    <a:lnTo>
                      <a:pt x="0" y="664644"/>
                    </a:lnTo>
                    <a:cubicBezTo>
                      <a:pt x="1180" y="443096"/>
                      <a:pt x="2359" y="221548"/>
                      <a:pt x="3539" y="0"/>
                    </a:cubicBezTo>
                    <a:close/>
                  </a:path>
                </a:pathLst>
              </a:custGeom>
              <a:gradFill flip="none" rotWithShape="1">
                <a:gsLst>
                  <a:gs pos="100000">
                    <a:srgbClr val="1C885C"/>
                  </a:gs>
                  <a:gs pos="29000">
                    <a:srgbClr val="5EAB8B">
                      <a:alpha val="0"/>
                    </a:srgbClr>
                  </a:gs>
                  <a:gs pos="71000">
                    <a:srgbClr val="33946D">
                      <a:alpha val="78000"/>
                    </a:srgbClr>
                  </a:gs>
                  <a:gs pos="0">
                    <a:srgbClr val="66AF91">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2" name="图片 11">
              <a:extLst>
                <a:ext uri="{FF2B5EF4-FFF2-40B4-BE49-F238E27FC236}">
                  <a16:creationId xmlns:a16="http://schemas.microsoft.com/office/drawing/2014/main" id="{A9110978-15F3-E798-65BE-2DDE217C9B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17273" y="5573497"/>
              <a:ext cx="5957455" cy="1284503"/>
            </a:xfrm>
            <a:prstGeom prst="rect">
              <a:avLst/>
            </a:prstGeom>
          </p:spPr>
        </p:pic>
      </p:grpSp>
      <p:pic>
        <p:nvPicPr>
          <p:cNvPr id="49" name="图片 48">
            <a:extLst>
              <a:ext uri="{FF2B5EF4-FFF2-40B4-BE49-F238E27FC236}">
                <a16:creationId xmlns:a16="http://schemas.microsoft.com/office/drawing/2014/main" id="{8FCC0B15-F227-309A-892C-D268066D9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673" y="4207723"/>
            <a:ext cx="619991" cy="619991"/>
          </a:xfrm>
          <a:prstGeom prst="rect">
            <a:avLst/>
          </a:prstGeom>
        </p:spPr>
      </p:pic>
      <p:grpSp>
        <p:nvGrpSpPr>
          <p:cNvPr id="17" name="组合 16">
            <a:extLst>
              <a:ext uri="{FF2B5EF4-FFF2-40B4-BE49-F238E27FC236}">
                <a16:creationId xmlns:a16="http://schemas.microsoft.com/office/drawing/2014/main" id="{443375BB-EB41-F4EB-A592-8105D392D22D}"/>
              </a:ext>
            </a:extLst>
          </p:cNvPr>
          <p:cNvGrpSpPr/>
          <p:nvPr/>
        </p:nvGrpSpPr>
        <p:grpSpPr>
          <a:xfrm>
            <a:off x="4141503" y="1975081"/>
            <a:ext cx="3918890" cy="3188563"/>
            <a:chOff x="4141503" y="1623850"/>
            <a:chExt cx="3918890" cy="3188563"/>
          </a:xfrm>
        </p:grpSpPr>
        <p:sp>
          <p:nvSpPr>
            <p:cNvPr id="19" name="椭圆 18">
              <a:extLst>
                <a:ext uri="{FF2B5EF4-FFF2-40B4-BE49-F238E27FC236}">
                  <a16:creationId xmlns:a16="http://schemas.microsoft.com/office/drawing/2014/main" id="{CB345AFE-0142-F2F7-EEC9-D2551725B651}"/>
                </a:ext>
              </a:extLst>
            </p:cNvPr>
            <p:cNvSpPr/>
            <p:nvPr/>
          </p:nvSpPr>
          <p:spPr>
            <a:xfrm>
              <a:off x="5021262" y="2074122"/>
              <a:ext cx="2134213" cy="2134213"/>
            </a:xfrm>
            <a:prstGeom prst="ellipse">
              <a:avLst/>
            </a:prstGeom>
            <a:gradFill flip="none" rotWithShape="1">
              <a:gsLst>
                <a:gs pos="0">
                  <a:srgbClr val="66AF91"/>
                </a:gs>
                <a:gs pos="100000">
                  <a:srgbClr val="007A49"/>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F5DAC819-D717-9229-2CAD-0E621C429001}"/>
                </a:ext>
              </a:extLst>
            </p:cNvPr>
            <p:cNvSpPr/>
            <p:nvPr/>
          </p:nvSpPr>
          <p:spPr>
            <a:xfrm>
              <a:off x="4501716" y="1623850"/>
              <a:ext cx="3188563" cy="3188563"/>
            </a:xfrm>
            <a:prstGeom prst="ellipse">
              <a:avLst/>
            </a:prstGeom>
            <a:noFill/>
            <a:ln w="25400">
              <a:gradFill flip="none" rotWithShape="1">
                <a:gsLst>
                  <a:gs pos="0">
                    <a:schemeClr val="accent4">
                      <a:lumMod val="40000"/>
                      <a:lumOff val="60000"/>
                      <a:alpha val="0"/>
                    </a:schemeClr>
                  </a:gs>
                  <a:gs pos="100000">
                    <a:srgbClr val="007A49"/>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0C5E4C48-8B76-2A80-55F3-1DDC49319CD3}"/>
                </a:ext>
              </a:extLst>
            </p:cNvPr>
            <p:cNvSpPr/>
            <p:nvPr/>
          </p:nvSpPr>
          <p:spPr>
            <a:xfrm>
              <a:off x="7341903" y="2785142"/>
              <a:ext cx="718490" cy="718490"/>
            </a:xfrm>
            <a:prstGeom prst="ellipse">
              <a:avLst/>
            </a:prstGeom>
            <a:gradFill>
              <a:gsLst>
                <a:gs pos="0">
                  <a:srgbClr val="66AF91"/>
                </a:gs>
                <a:gs pos="100000">
                  <a:srgbClr val="007A49"/>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文本框 22">
              <a:extLst>
                <a:ext uri="{FF2B5EF4-FFF2-40B4-BE49-F238E27FC236}">
                  <a16:creationId xmlns:a16="http://schemas.microsoft.com/office/drawing/2014/main" id="{D33A8BA1-FB8D-F5AD-EAE2-E44240AA08D8}"/>
                </a:ext>
              </a:extLst>
            </p:cNvPr>
            <p:cNvSpPr txBox="1"/>
            <p:nvPr/>
          </p:nvSpPr>
          <p:spPr>
            <a:xfrm>
              <a:off x="5503545" y="2482667"/>
              <a:ext cx="1534563" cy="1323439"/>
            </a:xfrm>
            <a:prstGeom prst="rect">
              <a:avLst/>
            </a:prstGeom>
            <a:noFill/>
          </p:spPr>
          <p:txBody>
            <a:bodyPr wrap="square" rtlCol="0">
              <a:spAutoFit/>
            </a:bodyPr>
            <a:lstStyle/>
            <a:p>
              <a:r>
                <a:rPr lang="zh-CN" altLang="en-US" sz="4000" dirty="0">
                  <a:solidFill>
                    <a:schemeClr val="bg1"/>
                  </a:solidFill>
                  <a:latin typeface="思源宋体 CN Heavy" panose="02020900000000000000" pitchFamily="18" charset="-122"/>
                  <a:ea typeface="思源宋体 CN Heavy" panose="02020900000000000000" pitchFamily="18" charset="-122"/>
                </a:rPr>
                <a:t>输入</a:t>
              </a:r>
              <a:endParaRPr lang="en-US" altLang="zh-CN" sz="4000" dirty="0">
                <a:solidFill>
                  <a:schemeClr val="bg1"/>
                </a:solidFill>
                <a:latin typeface="思源宋体 CN Heavy" panose="02020900000000000000" pitchFamily="18" charset="-122"/>
                <a:ea typeface="思源宋体 CN Heavy" panose="02020900000000000000" pitchFamily="18" charset="-122"/>
              </a:endParaRPr>
            </a:p>
            <a:p>
              <a:r>
                <a:rPr lang="zh-CN" altLang="en-US" sz="4000" dirty="0">
                  <a:solidFill>
                    <a:schemeClr val="bg1"/>
                  </a:solidFill>
                  <a:latin typeface="思源宋体 CN Heavy" panose="02020900000000000000" pitchFamily="18" charset="-122"/>
                  <a:ea typeface="思源宋体 CN Heavy" panose="02020900000000000000" pitchFamily="18" charset="-122"/>
                </a:rPr>
                <a:t>标题</a:t>
              </a:r>
            </a:p>
          </p:txBody>
        </p:sp>
        <p:sp>
          <p:nvSpPr>
            <p:cNvPr id="24" name="椭圆 23">
              <a:extLst>
                <a:ext uri="{FF2B5EF4-FFF2-40B4-BE49-F238E27FC236}">
                  <a16:creationId xmlns:a16="http://schemas.microsoft.com/office/drawing/2014/main" id="{06476CF2-DF83-8C13-20D9-CA0BABC09632}"/>
                </a:ext>
              </a:extLst>
            </p:cNvPr>
            <p:cNvSpPr/>
            <p:nvPr/>
          </p:nvSpPr>
          <p:spPr>
            <a:xfrm>
              <a:off x="4141503" y="2785142"/>
              <a:ext cx="718490" cy="718490"/>
            </a:xfrm>
            <a:prstGeom prst="ellipse">
              <a:avLst/>
            </a:prstGeom>
            <a:gradFill>
              <a:gsLst>
                <a:gs pos="0">
                  <a:srgbClr val="66AF91"/>
                </a:gs>
                <a:gs pos="100000">
                  <a:srgbClr val="007A49"/>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8" name="图片 27">
              <a:extLst>
                <a:ext uri="{FF2B5EF4-FFF2-40B4-BE49-F238E27FC236}">
                  <a16:creationId xmlns:a16="http://schemas.microsoft.com/office/drawing/2014/main" id="{0DE7C333-DE74-8E8C-E781-C09773B17B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791" y="2836989"/>
              <a:ext cx="614796" cy="614796"/>
            </a:xfrm>
            <a:prstGeom prst="rect">
              <a:avLst/>
            </a:prstGeom>
          </p:spPr>
        </p:pic>
        <p:pic>
          <p:nvPicPr>
            <p:cNvPr id="30" name="图片 29">
              <a:extLst>
                <a:ext uri="{FF2B5EF4-FFF2-40B4-BE49-F238E27FC236}">
                  <a16:creationId xmlns:a16="http://schemas.microsoft.com/office/drawing/2014/main" id="{EA37AA73-7B32-8E68-EC6D-5A332CC797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0610" y="2905398"/>
              <a:ext cx="606136" cy="606136"/>
            </a:xfrm>
            <a:prstGeom prst="rect">
              <a:avLst/>
            </a:prstGeom>
          </p:spPr>
        </p:pic>
      </p:grpSp>
      <p:sp>
        <p:nvSpPr>
          <p:cNvPr id="31" name="文本框 30">
            <a:extLst>
              <a:ext uri="{FF2B5EF4-FFF2-40B4-BE49-F238E27FC236}">
                <a16:creationId xmlns:a16="http://schemas.microsoft.com/office/drawing/2014/main" id="{339047A4-8988-7DDA-0826-8FFAE9BD92DF}"/>
              </a:ext>
            </a:extLst>
          </p:cNvPr>
          <p:cNvSpPr txBox="1"/>
          <p:nvPr/>
        </p:nvSpPr>
        <p:spPr>
          <a:xfrm>
            <a:off x="8206194" y="2301971"/>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32" name="文本框 31">
            <a:extLst>
              <a:ext uri="{FF2B5EF4-FFF2-40B4-BE49-F238E27FC236}">
                <a16:creationId xmlns:a16="http://schemas.microsoft.com/office/drawing/2014/main" id="{B2546AB2-7FA7-80A4-0894-E2A28BD8D89A}"/>
              </a:ext>
            </a:extLst>
          </p:cNvPr>
          <p:cNvSpPr txBox="1"/>
          <p:nvPr/>
        </p:nvSpPr>
        <p:spPr>
          <a:xfrm>
            <a:off x="1652994" y="2301971"/>
            <a:ext cx="2319866" cy="461665"/>
          </a:xfrm>
          <a:prstGeom prst="rect">
            <a:avLst/>
          </a:prstGeom>
          <a:noFill/>
        </p:spPr>
        <p:txBody>
          <a:bodyPr wrap="none" rtlCol="0">
            <a:spAutoFit/>
          </a:bodyPr>
          <a:lstStyle/>
          <a:p>
            <a:r>
              <a:rPr lang="zh-CN" altLang="en-US" sz="2400" dirty="0">
                <a:solidFill>
                  <a:srgbClr val="007A49"/>
                </a:solidFill>
                <a:latin typeface="思源宋体 CN Heavy" panose="02020900000000000000" pitchFamily="18" charset="-122"/>
                <a:ea typeface="思源宋体 CN Heavy" panose="02020900000000000000" pitchFamily="18" charset="-122"/>
              </a:rPr>
              <a:t>请在此输入标题</a:t>
            </a:r>
          </a:p>
        </p:txBody>
      </p:sp>
      <p:sp>
        <p:nvSpPr>
          <p:cNvPr id="33" name="文本框 32">
            <a:extLst>
              <a:ext uri="{FF2B5EF4-FFF2-40B4-BE49-F238E27FC236}">
                <a16:creationId xmlns:a16="http://schemas.microsoft.com/office/drawing/2014/main" id="{39B2D12D-81CF-6DCE-B1A1-B9A8294D7E9B}"/>
              </a:ext>
            </a:extLst>
          </p:cNvPr>
          <p:cNvSpPr txBox="1"/>
          <p:nvPr/>
        </p:nvSpPr>
        <p:spPr>
          <a:xfrm>
            <a:off x="696397" y="2900238"/>
            <a:ext cx="3345506" cy="2585323"/>
          </a:xfrm>
          <a:prstGeom prst="rect">
            <a:avLst/>
          </a:prstGeom>
          <a:noFill/>
        </p:spPr>
        <p:txBody>
          <a:bodyPr wrap="square" rtlCol="0">
            <a:spAutoFit/>
          </a:bodyPr>
          <a:lstStyle/>
          <a:p>
            <a:pPr algn="r"/>
            <a:r>
              <a:rPr lang="zh-CN" altLang="en-US" dirty="0">
                <a:latin typeface="思源宋体 CN Medium" panose="02020500000000000000" pitchFamily="18" charset="-122"/>
                <a:ea typeface="思源宋体 CN Medium" panose="02020500000000000000" pitchFamily="18" charset="-122"/>
              </a:rPr>
              <a:t>学校办学历史可追溯至始创于</a:t>
            </a:r>
            <a:r>
              <a:rPr lang="en-US" altLang="zh-CN" dirty="0">
                <a:latin typeface="思源宋体 CN Medium" panose="02020500000000000000" pitchFamily="18" charset="-122"/>
                <a:ea typeface="思源宋体 CN Medium" panose="02020500000000000000" pitchFamily="18" charset="-122"/>
              </a:rPr>
              <a:t>1909</a:t>
            </a:r>
            <a:r>
              <a:rPr lang="zh-CN" altLang="en-US" dirty="0">
                <a:latin typeface="思源宋体 CN Medium" panose="02020500000000000000" pitchFamily="18" charset="-122"/>
                <a:ea typeface="思源宋体 CN Medium" panose="02020500000000000000" pitchFamily="18" charset="-122"/>
              </a:rPr>
              <a:t>年的广东全省农事试验场及附设农业讲习所。</a:t>
            </a:r>
            <a:r>
              <a:rPr lang="en-US" altLang="zh-CN" dirty="0">
                <a:latin typeface="思源宋体 CN Medium" panose="02020500000000000000" pitchFamily="18" charset="-122"/>
                <a:ea typeface="思源宋体 CN Medium" panose="02020500000000000000" pitchFamily="18" charset="-122"/>
              </a:rPr>
              <a:t>1952</a:t>
            </a:r>
            <a:r>
              <a:rPr lang="zh-CN" altLang="en-US" dirty="0">
                <a:latin typeface="思源宋体 CN Medium" panose="02020500000000000000" pitchFamily="18" charset="-122"/>
                <a:ea typeface="思源宋体 CN Medium" panose="02020500000000000000" pitchFamily="18" charset="-122"/>
              </a:rPr>
              <a:t>年全国高校院系调整时，由中山大学农学院、岭南大学农学院和广西大学农学院畜牧兽医系及病虫害系的一部分合并成立华南农学院，隶属农业部主管；毛泽东主席亲笔题写了校名。</a:t>
            </a:r>
          </a:p>
        </p:txBody>
      </p:sp>
      <p:sp>
        <p:nvSpPr>
          <p:cNvPr id="34" name="文本框 33">
            <a:extLst>
              <a:ext uri="{FF2B5EF4-FFF2-40B4-BE49-F238E27FC236}">
                <a16:creationId xmlns:a16="http://schemas.microsoft.com/office/drawing/2014/main" id="{CA4E3725-6C08-61F4-255C-80A5A29BEC3C}"/>
              </a:ext>
            </a:extLst>
          </p:cNvPr>
          <p:cNvSpPr txBox="1"/>
          <p:nvPr/>
        </p:nvSpPr>
        <p:spPr>
          <a:xfrm>
            <a:off x="8236618" y="2900238"/>
            <a:ext cx="3390189" cy="2862322"/>
          </a:xfrm>
          <a:prstGeom prst="rect">
            <a:avLst/>
          </a:prstGeom>
          <a:noFill/>
        </p:spPr>
        <p:txBody>
          <a:bodyPr wrap="square" rtlCol="0">
            <a:spAutoFit/>
          </a:bodyPr>
          <a:lstStyle/>
          <a:p>
            <a:r>
              <a:rPr lang="en-US" altLang="zh-CN" dirty="0">
                <a:latin typeface="思源宋体 CN Medium" panose="02020500000000000000" pitchFamily="18" charset="-122"/>
                <a:ea typeface="思源宋体 CN Medium" panose="02020500000000000000" pitchFamily="18" charset="-122"/>
              </a:rPr>
              <a:t>1979</a:t>
            </a:r>
            <a:r>
              <a:rPr lang="zh-CN" altLang="en-US" dirty="0">
                <a:latin typeface="思源宋体 CN Medium" panose="02020500000000000000" pitchFamily="18" charset="-122"/>
                <a:ea typeface="思源宋体 CN Medium" panose="02020500000000000000" pitchFamily="18" charset="-122"/>
              </a:rPr>
              <a:t>年，经国务院批准列为全国重点高等学校。</a:t>
            </a:r>
            <a:r>
              <a:rPr lang="en-US" altLang="zh-CN" dirty="0">
                <a:latin typeface="思源宋体 CN Medium" panose="02020500000000000000" pitchFamily="18" charset="-122"/>
                <a:ea typeface="思源宋体 CN Medium" panose="02020500000000000000" pitchFamily="18" charset="-122"/>
              </a:rPr>
              <a:t>1984</a:t>
            </a:r>
            <a:r>
              <a:rPr lang="zh-CN" altLang="en-US" dirty="0">
                <a:latin typeface="思源宋体 CN Medium" panose="02020500000000000000" pitchFamily="18" charset="-122"/>
                <a:ea typeface="思源宋体 CN Medium" panose="02020500000000000000" pitchFamily="18" charset="-122"/>
              </a:rPr>
              <a:t>年，更名为华南农业大学。</a:t>
            </a:r>
            <a:r>
              <a:rPr lang="en-US" altLang="zh-CN" dirty="0">
                <a:latin typeface="思源宋体 CN Medium" panose="02020500000000000000" pitchFamily="18" charset="-122"/>
                <a:ea typeface="思源宋体 CN Medium" panose="02020500000000000000" pitchFamily="18" charset="-122"/>
              </a:rPr>
              <a:t>2000</a:t>
            </a:r>
            <a:r>
              <a:rPr lang="zh-CN" altLang="en-US" dirty="0">
                <a:latin typeface="思源宋体 CN Medium" panose="02020500000000000000" pitchFamily="18" charset="-122"/>
                <a:ea typeface="思源宋体 CN Medium" panose="02020500000000000000" pitchFamily="18" charset="-122"/>
              </a:rPr>
              <a:t>年国家深化高校管理体制改革，学校由农业部划归广东省主管。</a:t>
            </a:r>
            <a:r>
              <a:rPr lang="en-US" altLang="zh-CN" dirty="0">
                <a:latin typeface="思源宋体 CN Medium" panose="02020500000000000000" pitchFamily="18" charset="-122"/>
                <a:ea typeface="思源宋体 CN Medium" panose="02020500000000000000" pitchFamily="18" charset="-122"/>
              </a:rPr>
              <a:t>2015</a:t>
            </a:r>
            <a:r>
              <a:rPr lang="zh-CN" altLang="en-US" dirty="0">
                <a:latin typeface="思源宋体 CN Medium" panose="02020500000000000000" pitchFamily="18" charset="-122"/>
                <a:ea typeface="思源宋体 CN Medium" panose="02020500000000000000" pitchFamily="18" charset="-122"/>
              </a:rPr>
              <a:t>年，学校整体进入广东省高水平大学建设行列。</a:t>
            </a:r>
            <a:r>
              <a:rPr lang="en-US" altLang="zh-CN" dirty="0">
                <a:latin typeface="思源宋体 CN Medium" panose="02020500000000000000" pitchFamily="18" charset="-122"/>
                <a:ea typeface="思源宋体 CN Medium" panose="02020500000000000000" pitchFamily="18" charset="-122"/>
              </a:rPr>
              <a:t>2022</a:t>
            </a:r>
            <a:r>
              <a:rPr lang="zh-CN" altLang="en-US" dirty="0">
                <a:latin typeface="思源宋体 CN Medium" panose="02020500000000000000" pitchFamily="18" charset="-122"/>
                <a:ea typeface="思源宋体 CN Medium" panose="02020500000000000000" pitchFamily="18" charset="-122"/>
              </a:rPr>
              <a:t>年，入选国家“双一流”建设高校。学校现任党委书记李凤亮、校长薛红卫。</a:t>
            </a:r>
          </a:p>
        </p:txBody>
      </p:sp>
    </p:spTree>
    <p:extLst>
      <p:ext uri="{BB962C8B-B14F-4D97-AF65-F5344CB8AC3E}">
        <p14:creationId xmlns:p14="http://schemas.microsoft.com/office/powerpoint/2010/main" val="610708831"/>
      </p:ext>
    </p:extLst>
  </p:cSld>
  <p:clrMapOvr>
    <a:masterClrMapping/>
  </p:clrMapOvr>
</p:sld>
</file>

<file path=ppt/theme/theme1.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07A49"/>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1403</TotalTime>
  <Words>1543</Words>
  <Application>Microsoft Office PowerPoint</Application>
  <PresentationFormat>宽屏</PresentationFormat>
  <Paragraphs>159</Paragraphs>
  <Slides>19</Slides>
  <Notes>2</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19</vt:i4>
      </vt:variant>
    </vt:vector>
  </HeadingPairs>
  <TitlesOfParts>
    <vt:vector size="27" baseType="lpstr">
      <vt:lpstr>华文行楷</vt:lpstr>
      <vt:lpstr>等线</vt:lpstr>
      <vt:lpstr>思源宋体 CN Heavy</vt:lpstr>
      <vt:lpstr>黑体</vt:lpstr>
      <vt:lpstr>Arial</vt:lpstr>
      <vt:lpstr>等线 Light</vt:lpstr>
      <vt:lpstr>思源宋体 CN Medium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奕珊 蔡</dc:creator>
  <cp:lastModifiedBy>奕珊 蔡</cp:lastModifiedBy>
  <cp:revision>22</cp:revision>
  <dcterms:created xsi:type="dcterms:W3CDTF">2025-05-09T15:05:14Z</dcterms:created>
  <dcterms:modified xsi:type="dcterms:W3CDTF">2025-05-24T17:14:57Z</dcterms:modified>
</cp:coreProperties>
</file>