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256" r:id="rId2"/>
    <p:sldId id="257" r:id="rId3"/>
    <p:sldId id="258" r:id="rId4"/>
    <p:sldId id="260" r:id="rId5"/>
    <p:sldId id="261" r:id="rId6"/>
    <p:sldId id="259" r:id="rId7"/>
    <p:sldId id="263" r:id="rId8"/>
    <p:sldId id="264" r:id="rId9"/>
    <p:sldId id="265" r:id="rId10"/>
    <p:sldId id="267" r:id="rId11"/>
    <p:sldId id="309" r:id="rId12"/>
    <p:sldId id="311" r:id="rId13"/>
    <p:sldId id="310" r:id="rId14"/>
    <p:sldId id="308" r:id="rId15"/>
    <p:sldId id="301" r:id="rId16"/>
    <p:sldId id="297" r:id="rId17"/>
    <p:sldId id="298" r:id="rId18"/>
    <p:sldId id="299" r:id="rId19"/>
    <p:sldId id="300" r:id="rId20"/>
    <p:sldId id="268" r:id="rId21"/>
    <p:sldId id="296" r:id="rId22"/>
    <p:sldId id="293" r:id="rId23"/>
    <p:sldId id="294" r:id="rId24"/>
    <p:sldId id="292" r:id="rId25"/>
    <p:sldId id="291" r:id="rId26"/>
    <p:sldId id="289" r:id="rId27"/>
    <p:sldId id="290" r:id="rId28"/>
    <p:sldId id="286" r:id="rId29"/>
    <p:sldId id="270" r:id="rId30"/>
    <p:sldId id="269" r:id="rId31"/>
    <p:sldId id="295" r:id="rId32"/>
  </p:sldIdLst>
  <p:sldSz cx="12192000" cy="6858000"/>
  <p:notesSz cx="7104063" cy="10234613"/>
  <p:embeddedFontLst>
    <p:embeddedFont>
      <p:font typeface="黑体" panose="02010609060101010101" pitchFamily="49" charset="-122"/>
      <p:regular r:id="rId35"/>
    </p:embeddedFont>
    <p:embeddedFont>
      <p:font typeface="Times New Roman Bold" panose="02020803070505020304" pitchFamily="18" charset="0"/>
      <p:bold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61010533" name="202233510106" initials="2" lastIdx="2" clrIdx="1"/>
  <p:cmAuthor id="1" name="luorifeiche"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88253"/>
    <a:srgbClr val="E3F2D9"/>
    <a:srgbClr val="34784D"/>
    <a:srgbClr val="285A3B"/>
    <a:srgbClr val="48AD6E"/>
    <a:srgbClr val="B2B2B2"/>
    <a:srgbClr val="202020"/>
    <a:srgbClr val="323232"/>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6374"/>
  </p:normalViewPr>
  <p:slideViewPr>
    <p:cSldViewPr snapToGrid="0" showGuides="1">
      <p:cViewPr varScale="1">
        <p:scale>
          <a:sx n="87" d="100"/>
          <a:sy n="87" d="100"/>
        </p:scale>
        <p:origin x="3180" y="96"/>
      </p:cViewPr>
      <p:guideLst>
        <p:guide orient="horz" pos="2146"/>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2025/6/18</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2025/6/18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31</a:t>
            </a:fld>
            <a:endParaRPr lang="zh-CN" altLang="en-US"/>
          </a:p>
        </p:txBody>
      </p:sp>
    </p:spTree>
    <p:extLst>
      <p:ext uri="{BB962C8B-B14F-4D97-AF65-F5344CB8AC3E}">
        <p14:creationId xmlns:p14="http://schemas.microsoft.com/office/powerpoint/2010/main" val="412229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2025/6/18</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2025/6/18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2.xml"/><Relationship Id="rId7" Type="http://schemas.openxmlformats.org/officeDocument/2006/relationships/notesSlide" Target="../notesSlides/notesSlide9.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5.jpe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7.xml"/><Relationship Id="rId7" Type="http://schemas.openxmlformats.org/officeDocument/2006/relationships/image" Target="../media/image5.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18.xml"/></Relationships>
</file>

<file path=ppt/slides/_rels/slide27.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5.jpe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1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9.png"/><Relationship Id="rId5" Type="http://schemas.openxmlformats.org/officeDocument/2006/relationships/tags" Target="../tags/tag23.xml"/><Relationship Id="rId10" Type="http://schemas.openxmlformats.org/officeDocument/2006/relationships/notesSlide" Target="../notesSlides/notesSlide11.xml"/><Relationship Id="rId4" Type="http://schemas.openxmlformats.org/officeDocument/2006/relationships/tags" Target="../tags/tag22.xml"/><Relationship Id="rId9" Type="http://schemas.openxmlformats.org/officeDocument/2006/relationships/slideLayout" Target="../slideLayouts/slideLayout1.xml"/><Relationship Id="rId1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5.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05" y="1614170"/>
            <a:ext cx="12191365" cy="2658745"/>
          </a:xfrm>
          <a:prstGeom prst="rect">
            <a:avLst/>
          </a:prstGeom>
          <a:solidFill>
            <a:schemeClr val="bg2">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对角圆角矩形 5"/>
          <p:cNvSpPr/>
          <p:nvPr/>
        </p:nvSpPr>
        <p:spPr>
          <a:xfrm>
            <a:off x="1270" y="1762760"/>
            <a:ext cx="12192635" cy="2348865"/>
          </a:xfrm>
          <a:prstGeom prst="round2DiagRect">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校徽字样组合（未抠）"/>
          <p:cNvPicPr>
            <a:picLocks noChangeAspect="1"/>
          </p:cNvPicPr>
          <p:nvPr/>
        </p:nvPicPr>
        <p:blipFill>
          <a:blip r:embed="rId3"/>
          <a:srcRect l="3742" t="3187" r="60362" b="83659"/>
          <a:stretch>
            <a:fillRect/>
          </a:stretch>
        </p:blipFill>
        <p:spPr>
          <a:xfrm>
            <a:off x="4451350" y="617855"/>
            <a:ext cx="3289935" cy="907415"/>
          </a:xfrm>
          <a:prstGeom prst="rect">
            <a:avLst/>
          </a:prstGeom>
        </p:spPr>
      </p:pic>
      <p:sp>
        <p:nvSpPr>
          <p:cNvPr id="12" name="文本框 11"/>
          <p:cNvSpPr txBox="1"/>
          <p:nvPr/>
        </p:nvSpPr>
        <p:spPr>
          <a:xfrm>
            <a:off x="4064635" y="6210935"/>
            <a:ext cx="4064000" cy="398780"/>
          </a:xfrm>
          <a:prstGeom prst="rect">
            <a:avLst/>
          </a:prstGeom>
          <a:noFill/>
        </p:spPr>
        <p:txBody>
          <a:bodyPr wrap="square" rtlCol="0">
            <a:spAutoFit/>
          </a:bodyPr>
          <a:lstStyle/>
          <a:p>
            <a:pPr algn="ctr"/>
            <a:r>
              <a:rPr lang="en-US" altLang="zh-CN" sz="2000">
                <a:solidFill>
                  <a:schemeClr val="tx1"/>
                </a:solidFill>
                <a:latin typeface="黑体" charset="0"/>
                <a:ea typeface="黑体" charset="0"/>
                <a:cs typeface="黑体" charset="0"/>
              </a:rPr>
              <a:t>20xx年xx月xx日</a:t>
            </a:r>
          </a:p>
        </p:txBody>
      </p:sp>
      <p:sp>
        <p:nvSpPr>
          <p:cNvPr id="13" name="圆角矩形 12"/>
          <p:cNvSpPr/>
          <p:nvPr/>
        </p:nvSpPr>
        <p:spPr>
          <a:xfrm>
            <a:off x="2193290" y="4530725"/>
            <a:ext cx="3186430" cy="588010"/>
          </a:xfrm>
          <a:prstGeom prst="roundRect">
            <a:avLst>
              <a:gd name="adj" fmla="val 50000"/>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黑体" charset="0"/>
                <a:ea typeface="黑体" charset="0"/>
                <a:sym typeface="+mn-ea"/>
              </a:rPr>
              <a:t>答辩人：</a:t>
            </a:r>
            <a:r>
              <a:rPr lang="en-US" altLang="zh-CN">
                <a:latin typeface="黑体" charset="0"/>
                <a:ea typeface="黑体" charset="0"/>
                <a:sym typeface="+mn-ea"/>
              </a:rPr>
              <a:t>xxx</a:t>
            </a:r>
          </a:p>
        </p:txBody>
      </p:sp>
      <p:sp>
        <p:nvSpPr>
          <p:cNvPr id="14" name="圆角矩形 13"/>
          <p:cNvSpPr/>
          <p:nvPr/>
        </p:nvSpPr>
        <p:spPr>
          <a:xfrm>
            <a:off x="6813550" y="4530725"/>
            <a:ext cx="3186430" cy="588010"/>
          </a:xfrm>
          <a:prstGeom prst="roundRect">
            <a:avLst>
              <a:gd name="adj" fmla="val 50000"/>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黑体" charset="0"/>
                <a:ea typeface="黑体" charset="0"/>
                <a:sym typeface="+mn-ea"/>
              </a:rPr>
              <a:t>指导老师：</a:t>
            </a:r>
            <a:r>
              <a:rPr lang="en-US" altLang="zh-CN">
                <a:latin typeface="黑体" charset="0"/>
                <a:ea typeface="黑体" charset="0"/>
                <a:sym typeface="+mn-ea"/>
              </a:rPr>
              <a:t>xxx</a:t>
            </a:r>
          </a:p>
        </p:txBody>
      </p:sp>
      <p:sp>
        <p:nvSpPr>
          <p:cNvPr id="8" name="文本框 7"/>
          <p:cNvSpPr txBox="1"/>
          <p:nvPr/>
        </p:nvSpPr>
        <p:spPr>
          <a:xfrm>
            <a:off x="846455" y="2050415"/>
            <a:ext cx="10503535" cy="1235075"/>
          </a:xfrm>
          <a:prstGeom prst="rect">
            <a:avLst/>
          </a:prstGeom>
          <a:noFill/>
        </p:spPr>
        <p:txBody>
          <a:bodyPr wrap="square" rtlCol="0">
            <a:noAutofit/>
          </a:bodyPr>
          <a:lstStyle/>
          <a:p>
            <a:pPr algn="ctr"/>
            <a:r>
              <a:rPr lang="en-US" altLang="zh-CN" sz="7200" b="1">
                <a:solidFill>
                  <a:schemeClr val="bg1"/>
                </a:solidFill>
                <a:latin typeface="黑体" charset="0"/>
                <a:ea typeface="黑体" charset="0"/>
                <a:cs typeface="黑体" charset="0"/>
              </a:rPr>
              <a:t>20xx</a:t>
            </a:r>
            <a:r>
              <a:rPr lang="zh-CN" altLang="en-US" sz="7200" b="1">
                <a:solidFill>
                  <a:schemeClr val="bg1"/>
                </a:solidFill>
                <a:latin typeface="黑体" charset="0"/>
                <a:ea typeface="黑体" charset="0"/>
                <a:cs typeface="黑体" charset="0"/>
              </a:rPr>
              <a:t>毕业论文答辩</a:t>
            </a:r>
            <a:r>
              <a:rPr lang="en-US" altLang="zh-CN" sz="7200" b="1">
                <a:solidFill>
                  <a:schemeClr val="bg1"/>
                </a:solidFill>
                <a:latin typeface="黑体" charset="0"/>
                <a:ea typeface="黑体" charset="0"/>
                <a:cs typeface="黑体" charset="0"/>
              </a:rPr>
              <a:t>PPT</a:t>
            </a:r>
          </a:p>
        </p:txBody>
      </p:sp>
      <p:sp>
        <p:nvSpPr>
          <p:cNvPr id="9" name="文本框 8"/>
          <p:cNvSpPr txBox="1"/>
          <p:nvPr/>
        </p:nvSpPr>
        <p:spPr>
          <a:xfrm>
            <a:off x="680720" y="3627755"/>
            <a:ext cx="10833735" cy="398780"/>
          </a:xfrm>
          <a:prstGeom prst="rect">
            <a:avLst/>
          </a:prstGeom>
          <a:noFill/>
        </p:spPr>
        <p:txBody>
          <a:bodyPr wrap="square" rtlCol="0">
            <a:spAutoFit/>
          </a:bodyPr>
          <a:lstStyle/>
          <a:p>
            <a:pPr algn="ctr"/>
            <a:r>
              <a:rPr lang="zh-CN" altLang="en-US" sz="2000">
                <a:solidFill>
                  <a:schemeClr val="bg1"/>
                </a:solidFill>
                <a:latin typeface="黑体" charset="0"/>
                <a:ea typeface="黑体" charset="0"/>
                <a:cs typeface="黑体" charset="0"/>
              </a:rPr>
              <a:t>学号：</a:t>
            </a:r>
            <a:r>
              <a:rPr lang="en-US" altLang="zh-CN" sz="2000">
                <a:solidFill>
                  <a:schemeClr val="bg1"/>
                </a:solidFill>
                <a:latin typeface="黑体" charset="0"/>
                <a:ea typeface="黑体" charset="0"/>
                <a:cs typeface="黑体" charset="0"/>
              </a:rPr>
              <a:t>20xxxxxxxxxx       </a:t>
            </a:r>
            <a:r>
              <a:rPr lang="zh-CN" altLang="en-US" sz="2000">
                <a:solidFill>
                  <a:schemeClr val="bg1"/>
                </a:solidFill>
                <a:latin typeface="黑体" charset="0"/>
                <a:ea typeface="黑体" charset="0"/>
                <a:cs typeface="黑体" charset="0"/>
              </a:rPr>
              <a:t>专业：</a:t>
            </a:r>
            <a:r>
              <a:rPr lang="en-US" altLang="zh-CN" sz="2000">
                <a:solidFill>
                  <a:schemeClr val="bg1"/>
                </a:solidFill>
                <a:latin typeface="黑体" charset="0"/>
                <a:ea typeface="黑体" charset="0"/>
                <a:cs typeface="黑体" charset="0"/>
              </a:rPr>
              <a:t>xxxx        </a:t>
            </a:r>
            <a:r>
              <a:rPr lang="zh-CN" altLang="en-US" sz="2000">
                <a:solidFill>
                  <a:schemeClr val="bg1"/>
                </a:solidFill>
                <a:latin typeface="黑体" charset="0"/>
                <a:ea typeface="黑体" charset="0"/>
                <a:cs typeface="黑体" charset="0"/>
              </a:rPr>
              <a:t>学院：</a:t>
            </a:r>
            <a:r>
              <a:rPr lang="en-US" altLang="zh-CN" sz="2000">
                <a:solidFill>
                  <a:schemeClr val="bg1"/>
                </a:solidFill>
                <a:latin typeface="黑体" charset="0"/>
                <a:ea typeface="黑体" charset="0"/>
                <a:cs typeface="黑体" charset="0"/>
              </a:rPr>
              <a:t>xxxxxxx</a:t>
            </a:r>
          </a:p>
        </p:txBody>
      </p:sp>
      <p:sp>
        <p:nvSpPr>
          <p:cNvPr id="16" name="文本框 15"/>
          <p:cNvSpPr txBox="1"/>
          <p:nvPr/>
        </p:nvSpPr>
        <p:spPr>
          <a:xfrm>
            <a:off x="845820" y="3131820"/>
            <a:ext cx="10504170" cy="306705"/>
          </a:xfrm>
          <a:prstGeom prst="rect">
            <a:avLst/>
          </a:prstGeom>
          <a:noFill/>
        </p:spPr>
        <p:txBody>
          <a:bodyPr wrap="square" rtlCol="0">
            <a:spAutoFit/>
          </a:bodyPr>
          <a:lstStyle/>
          <a:p>
            <a:pPr algn="ctr"/>
            <a:r>
              <a:rPr lang="en-US" altLang="zh-CN" sz="1400">
                <a:solidFill>
                  <a:schemeClr val="bg1"/>
                </a:solidFill>
                <a:latin typeface="黑体" charset="0"/>
                <a:ea typeface="黑体" charset="0"/>
              </a:rPr>
              <a:t>2 0 x x    P o s t g r a d u a t e    r e e x a m i n a t i o n    i n t e r v i e w    P P 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4" name="图片 13" descr="校徽字样组合（未抠）"/>
          <p:cNvPicPr>
            <a:picLocks noChangeAspect="1"/>
          </p:cNvPicPr>
          <p:nvPr/>
        </p:nvPicPr>
        <p:blipFill>
          <a:blip r:embed="rId2"/>
          <a:srcRect l="3742" t="3187" r="60362" b="83659"/>
          <a:stretch>
            <a:fillRect/>
          </a:stretch>
        </p:blipFill>
        <p:spPr>
          <a:xfrm>
            <a:off x="138430" y="53340"/>
            <a:ext cx="1990090" cy="549275"/>
          </a:xfrm>
          <a:prstGeom prst="rect">
            <a:avLst/>
          </a:prstGeom>
        </p:spPr>
      </p:pic>
      <p:sp>
        <p:nvSpPr>
          <p:cNvPr id="25" name="矩形 24"/>
          <p:cNvSpPr/>
          <p:nvPr/>
        </p:nvSpPr>
        <p:spPr>
          <a:xfrm>
            <a:off x="422854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chemeClr val="tx1"/>
                </a:solidFill>
                <a:latin typeface="Times New Roman Regular" panose="02020503050405090304" charset="0"/>
                <a:cs typeface="Times New Roman Regular" panose="02020503050405090304" charset="0"/>
              </a:rPr>
              <a:t>标题</a:t>
            </a:r>
            <a:r>
              <a:rPr lang="en-US" altLang="zh-CN" sz="2000" b="1">
                <a:solidFill>
                  <a:schemeClr val="tx1"/>
                </a:solidFill>
                <a:latin typeface="Times New Roman Regular" panose="02020503050405090304" charset="0"/>
                <a:cs typeface="Times New Roman Regular" panose="02020503050405090304" charset="0"/>
              </a:rPr>
              <a:t> 02</a:t>
            </a:r>
          </a:p>
        </p:txBody>
      </p:sp>
      <p:sp>
        <p:nvSpPr>
          <p:cNvPr id="26" name="矩形 25"/>
          <p:cNvSpPr/>
          <p:nvPr/>
        </p:nvSpPr>
        <p:spPr>
          <a:xfrm>
            <a:off x="621926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03</a:t>
            </a:r>
            <a:endParaRPr lang="zh-CN" altLang="en-US"/>
          </a:p>
        </p:txBody>
      </p:sp>
      <p:sp>
        <p:nvSpPr>
          <p:cNvPr id="27" name="矩形 26"/>
          <p:cNvSpPr/>
          <p:nvPr/>
        </p:nvSpPr>
        <p:spPr>
          <a:xfrm>
            <a:off x="820999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04</a:t>
            </a:r>
            <a:endParaRPr lang="zh-CN" altLang="en-US"/>
          </a:p>
        </p:txBody>
      </p:sp>
      <p:sp>
        <p:nvSpPr>
          <p:cNvPr id="28" name="矩形 27"/>
          <p:cNvSpPr/>
          <p:nvPr/>
        </p:nvSpPr>
        <p:spPr>
          <a:xfrm>
            <a:off x="102007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05</a:t>
            </a:r>
            <a:endParaRPr lang="zh-CN" altLang="en-US"/>
          </a:p>
        </p:txBody>
      </p:sp>
      <p:sp>
        <p:nvSpPr>
          <p:cNvPr id="24" name="矩形 23"/>
          <p:cNvSpPr/>
          <p:nvPr/>
        </p:nvSpPr>
        <p:spPr>
          <a:xfrm>
            <a:off x="2237740" y="0"/>
            <a:ext cx="1990800" cy="629285"/>
          </a:xfrm>
          <a:prstGeom prst="rect">
            <a:avLst/>
          </a:prstGeom>
          <a:solidFill>
            <a:srgbClr val="388253"/>
          </a:solidFill>
          <a:ln w="28575">
            <a:solidFill>
              <a:schemeClr val="accent4">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Times New Roman Regular" panose="02020503050405090304" charset="0"/>
                <a:cs typeface="Times New Roman Regular" panose="02020503050405090304" charset="0"/>
              </a:rPr>
              <a:t>标题</a:t>
            </a:r>
            <a:r>
              <a:rPr lang="en-US" altLang="zh-CN" sz="2400" b="1">
                <a:latin typeface="Times New Roman Regular" panose="02020503050405090304" charset="0"/>
                <a:cs typeface="Times New Roman Regular" panose="02020503050405090304" charset="0"/>
              </a:rPr>
              <a:t> 01</a:t>
            </a:r>
          </a:p>
        </p:txBody>
      </p:sp>
      <p:sp>
        <p:nvSpPr>
          <p:cNvPr id="30" name="圆角矩形 29"/>
          <p:cNvSpPr/>
          <p:nvPr/>
        </p:nvSpPr>
        <p:spPr>
          <a:xfrm>
            <a:off x="138430" y="789305"/>
            <a:ext cx="8338185" cy="549275"/>
          </a:xfrm>
          <a:prstGeom prst="roundRect">
            <a:avLst/>
          </a:prstGeom>
          <a:solidFill>
            <a:srgbClr val="388253"/>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小标题或者一句话作为引入</a:t>
            </a:r>
            <a:r>
              <a:rPr lang="en-US" altLang="zh-CN"/>
              <a:t>。（</a:t>
            </a:r>
            <a:r>
              <a:rPr lang="zh-CN" altLang="en-US"/>
              <a:t>圆角矩形长度可以拖动</a:t>
            </a:r>
            <a:r>
              <a:rPr lang="en-US" altLang="zh-CN"/>
              <a:t>，</a:t>
            </a:r>
            <a:r>
              <a:rPr lang="zh-CN" altLang="en-US"/>
              <a:t>契合语句长度即可</a:t>
            </a:r>
            <a:r>
              <a:rPr lang="en-US" altLang="zh-CN"/>
              <a:t>）</a:t>
            </a:r>
          </a:p>
        </p:txBody>
      </p:sp>
      <p:grpSp>
        <p:nvGrpSpPr>
          <p:cNvPr id="41" name="组合 40"/>
          <p:cNvGrpSpPr/>
          <p:nvPr/>
        </p:nvGrpSpPr>
        <p:grpSpPr>
          <a:xfrm>
            <a:off x="1426210" y="1482725"/>
            <a:ext cx="9339580" cy="1864360"/>
            <a:chOff x="2246" y="2424"/>
            <a:chExt cx="14708" cy="2936"/>
          </a:xfrm>
        </p:grpSpPr>
        <p:sp>
          <p:nvSpPr>
            <p:cNvPr id="31" name="矩形 30"/>
            <p:cNvSpPr/>
            <p:nvPr/>
          </p:nvSpPr>
          <p:spPr>
            <a:xfrm>
              <a:off x="2246" y="2424"/>
              <a:ext cx="10201" cy="2937"/>
            </a:xfrm>
            <a:prstGeom prst="rect">
              <a:avLst/>
            </a:prstGeom>
            <a:solidFill>
              <a:schemeClr val="bg2">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3"/>
            <a:srcRect l="3487" r="3689"/>
            <a:stretch>
              <a:fillRect/>
            </a:stretch>
          </p:blipFill>
          <p:spPr>
            <a:xfrm>
              <a:off x="12448" y="2424"/>
              <a:ext cx="4506" cy="2937"/>
            </a:xfrm>
            <a:prstGeom prst="rect">
              <a:avLst/>
            </a:prstGeom>
            <a:ln>
              <a:noFill/>
            </a:ln>
          </p:spPr>
        </p:pic>
        <p:sp>
          <p:nvSpPr>
            <p:cNvPr id="37" name="文本框 36"/>
            <p:cNvSpPr txBox="1"/>
            <p:nvPr/>
          </p:nvSpPr>
          <p:spPr>
            <a:xfrm>
              <a:off x="2588" y="2730"/>
              <a:ext cx="9444" cy="2325"/>
            </a:xfrm>
            <a:prstGeom prst="rect">
              <a:avLst/>
            </a:prstGeom>
            <a:noFill/>
          </p:spPr>
          <p:txBody>
            <a:bodyPr wrap="square" rtlCol="0">
              <a:spAutoFit/>
            </a:bodyPr>
            <a:lstStyle/>
            <a:p>
              <a:r>
                <a:rPr lang="zh-CN" altLang="en-US"/>
                <a:t>对右侧图片进行描述</a:t>
              </a:r>
            </a:p>
            <a:p>
              <a:r>
                <a:rPr lang="en-US" altLang="zh-CN"/>
                <a:t>1</a:t>
              </a:r>
            </a:p>
            <a:p>
              <a:r>
                <a:rPr lang="en-US" altLang="zh-CN"/>
                <a:t>2</a:t>
              </a:r>
            </a:p>
            <a:p>
              <a:r>
                <a:rPr lang="en-US" altLang="zh-CN"/>
                <a:t>3</a:t>
              </a:r>
            </a:p>
            <a:p>
              <a:r>
                <a:rPr lang="en-US" altLang="zh-CN"/>
                <a:t>....</a:t>
              </a:r>
            </a:p>
          </p:txBody>
        </p:sp>
      </p:grpSp>
      <p:grpSp>
        <p:nvGrpSpPr>
          <p:cNvPr id="42" name="组合 41"/>
          <p:cNvGrpSpPr/>
          <p:nvPr/>
        </p:nvGrpSpPr>
        <p:grpSpPr>
          <a:xfrm>
            <a:off x="1426210" y="3491230"/>
            <a:ext cx="9339580" cy="1864360"/>
            <a:chOff x="2246" y="5595"/>
            <a:chExt cx="14708" cy="2936"/>
          </a:xfrm>
        </p:grpSpPr>
        <p:sp>
          <p:nvSpPr>
            <p:cNvPr id="32" name="矩形 31"/>
            <p:cNvSpPr/>
            <p:nvPr/>
          </p:nvSpPr>
          <p:spPr>
            <a:xfrm>
              <a:off x="2246" y="5595"/>
              <a:ext cx="10202" cy="2936"/>
            </a:xfrm>
            <a:prstGeom prst="rect">
              <a:avLst/>
            </a:prstGeom>
            <a:solidFill>
              <a:schemeClr val="bg2">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3"/>
            <a:srcRect l="3487" r="3689"/>
            <a:stretch>
              <a:fillRect/>
            </a:stretch>
          </p:blipFill>
          <p:spPr>
            <a:xfrm>
              <a:off x="12448" y="5595"/>
              <a:ext cx="4506" cy="2937"/>
            </a:xfrm>
            <a:prstGeom prst="rect">
              <a:avLst/>
            </a:prstGeom>
            <a:ln>
              <a:noFill/>
            </a:ln>
          </p:spPr>
        </p:pic>
        <p:sp>
          <p:nvSpPr>
            <p:cNvPr id="38" name="文本框 37"/>
            <p:cNvSpPr txBox="1"/>
            <p:nvPr/>
          </p:nvSpPr>
          <p:spPr>
            <a:xfrm>
              <a:off x="2588" y="5900"/>
              <a:ext cx="9444" cy="2325"/>
            </a:xfrm>
            <a:prstGeom prst="rect">
              <a:avLst/>
            </a:prstGeom>
            <a:noFill/>
          </p:spPr>
          <p:txBody>
            <a:bodyPr wrap="square" rtlCol="0">
              <a:spAutoFit/>
            </a:bodyPr>
            <a:lstStyle/>
            <a:p>
              <a:r>
                <a:rPr lang="zh-CN" altLang="en-US"/>
                <a:t>对右侧图片进行描述</a:t>
              </a:r>
            </a:p>
            <a:p>
              <a:r>
                <a:rPr lang="en-US" altLang="zh-CN"/>
                <a:t>1</a:t>
              </a:r>
            </a:p>
            <a:p>
              <a:r>
                <a:rPr lang="en-US" altLang="zh-CN"/>
                <a:t>2</a:t>
              </a:r>
            </a:p>
            <a:p>
              <a:r>
                <a:rPr lang="en-US" altLang="zh-CN"/>
                <a:t>3</a:t>
              </a:r>
            </a:p>
            <a:p>
              <a:r>
                <a:rPr lang="en-US" altLang="zh-CN"/>
                <a:t>....</a:t>
              </a:r>
            </a:p>
          </p:txBody>
        </p:sp>
      </p:grpSp>
      <p:sp>
        <p:nvSpPr>
          <p:cNvPr id="39" name="下箭头 38"/>
          <p:cNvSpPr/>
          <p:nvPr/>
        </p:nvSpPr>
        <p:spPr>
          <a:xfrm>
            <a:off x="5440045" y="5443855"/>
            <a:ext cx="1312545" cy="324485"/>
          </a:xfrm>
          <a:prstGeom prst="downArrow">
            <a:avLst/>
          </a:prstGeom>
          <a:gradFill>
            <a:gsLst>
              <a:gs pos="100000">
                <a:srgbClr val="14CD68">
                  <a:alpha val="0"/>
                </a:srgbClr>
              </a:gs>
              <a:gs pos="74000">
                <a:srgbClr val="25A35A">
                  <a:alpha val="19000"/>
                </a:srgbClr>
              </a:gs>
              <a:gs pos="0">
                <a:srgbClr val="35784C"/>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0" name="矩形 39"/>
          <p:cNvSpPr/>
          <p:nvPr/>
        </p:nvSpPr>
        <p:spPr>
          <a:xfrm>
            <a:off x="444500" y="5927725"/>
            <a:ext cx="11303000" cy="548640"/>
          </a:xfrm>
          <a:prstGeom prst="rect">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kumimoji="1" lang="zh-CN" altLang="en-US" sz="2000">
                <a:ln w="12700">
                  <a:noFill/>
                </a:ln>
                <a:solidFill>
                  <a:schemeClr val="tx1">
                    <a:alpha val="100000"/>
                  </a:schemeClr>
                </a:solidFill>
                <a:latin typeface="Source Han Sans"/>
                <a:ea typeface="Source Han Sans"/>
                <a:cs typeface="Source Han Sans"/>
              </a:rPr>
              <a:t>引出题目是</a:t>
            </a:r>
            <a:r>
              <a:rPr kumimoji="1" lang="zh-CN" altLang="en-US" sz="2000">
                <a:ln w="12700">
                  <a:noFill/>
                </a:ln>
                <a:solidFill>
                  <a:schemeClr val="tx1">
                    <a:alpha val="100000"/>
                  </a:schemeClr>
                </a:solidFill>
                <a:latin typeface="Source Han Sans"/>
                <a:ea typeface="Source Han Sans"/>
                <a:cs typeface="Source Han Sans"/>
                <a:sym typeface="+mn-ea"/>
              </a:rPr>
              <a:t>文本文</a:t>
            </a:r>
            <a:r>
              <a:rPr lang="zh-CN" altLang="en-US" sz="2000">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sz="2000">
                <a:solidFill>
                  <a:srgbClr val="FF0000"/>
                </a:solidFill>
                <a:effectLst/>
                <a:latin typeface="黑体" charset="0"/>
                <a:ea typeface="黑体" charset="0"/>
                <a:cs typeface="Times New Roman Regular" panose="02020503050405090304" charset="0"/>
                <a:sym typeface="+mn-ea"/>
              </a:rPr>
              <a:t>重点标记</a:t>
            </a:r>
            <a:r>
              <a:rPr lang="zh-CN" altLang="en-US" sz="2000">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a:t>
            </a:r>
            <a:endParaRPr lang="zh-CN" altLang="en-US"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4" name="图片 13" descr="校徽字样组合（未抠）"/>
          <p:cNvPicPr>
            <a:picLocks noChangeAspect="1"/>
          </p:cNvPicPr>
          <p:nvPr/>
        </p:nvPicPr>
        <p:blipFill>
          <a:blip r:embed="rId2"/>
          <a:srcRect l="3742" t="3187" r="60362" b="83659"/>
          <a:stretch>
            <a:fillRect/>
          </a:stretch>
        </p:blipFill>
        <p:spPr>
          <a:xfrm>
            <a:off x="138430" y="53340"/>
            <a:ext cx="1990090" cy="549275"/>
          </a:xfrm>
          <a:prstGeom prst="rect">
            <a:avLst/>
          </a:prstGeom>
        </p:spPr>
      </p:pic>
      <p:sp>
        <p:nvSpPr>
          <p:cNvPr id="26" name="矩形 25"/>
          <p:cNvSpPr/>
          <p:nvPr/>
        </p:nvSpPr>
        <p:spPr>
          <a:xfrm>
            <a:off x="621926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03</a:t>
            </a:r>
            <a:endParaRPr lang="zh-CN" altLang="en-US"/>
          </a:p>
        </p:txBody>
      </p:sp>
      <p:sp>
        <p:nvSpPr>
          <p:cNvPr id="27" name="矩形 26"/>
          <p:cNvSpPr/>
          <p:nvPr/>
        </p:nvSpPr>
        <p:spPr>
          <a:xfrm>
            <a:off x="820999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04</a:t>
            </a:r>
            <a:endParaRPr lang="zh-CN" altLang="en-US"/>
          </a:p>
        </p:txBody>
      </p:sp>
      <p:sp>
        <p:nvSpPr>
          <p:cNvPr id="28" name="矩形 27"/>
          <p:cNvSpPr/>
          <p:nvPr/>
        </p:nvSpPr>
        <p:spPr>
          <a:xfrm>
            <a:off x="102007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05</a:t>
            </a:r>
            <a:endParaRPr lang="zh-CN" altLang="en-US"/>
          </a:p>
        </p:txBody>
      </p:sp>
      <p:sp>
        <p:nvSpPr>
          <p:cNvPr id="2" name="矩形 1"/>
          <p:cNvSpPr/>
          <p:nvPr/>
        </p:nvSpPr>
        <p:spPr>
          <a:xfrm>
            <a:off x="22378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01</a:t>
            </a:r>
            <a:endParaRPr lang="zh-CN" altLang="en-US"/>
          </a:p>
        </p:txBody>
      </p:sp>
      <p:sp>
        <p:nvSpPr>
          <p:cNvPr id="24" name="矩形 23"/>
          <p:cNvSpPr/>
          <p:nvPr/>
        </p:nvSpPr>
        <p:spPr>
          <a:xfrm>
            <a:off x="4228540" y="0"/>
            <a:ext cx="1990725" cy="629285"/>
          </a:xfrm>
          <a:prstGeom prst="rect">
            <a:avLst/>
          </a:prstGeom>
          <a:solidFill>
            <a:srgbClr val="388253"/>
          </a:solidFill>
          <a:ln w="28575">
            <a:solidFill>
              <a:schemeClr val="accent4">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Times New Roman Regular" panose="02020503050405090304" charset="0"/>
                <a:cs typeface="Times New Roman Regular" panose="02020503050405090304" charset="0"/>
                <a:sym typeface="+mn-ea"/>
              </a:rPr>
              <a:t>标题</a:t>
            </a:r>
            <a:r>
              <a:rPr lang="en-US" altLang="zh-CN" sz="2400" b="1">
                <a:latin typeface="Times New Roman Regular" panose="02020503050405090304" charset="0"/>
                <a:cs typeface="Times New Roman Regular" panose="02020503050405090304" charset="0"/>
                <a:sym typeface="+mn-ea"/>
              </a:rPr>
              <a:t> 02</a:t>
            </a:r>
            <a:endParaRPr lang="zh-CN" altLang="en-US" sz="2400"/>
          </a:p>
        </p:txBody>
      </p:sp>
      <p:sp>
        <p:nvSpPr>
          <p:cNvPr id="30" name="圆角矩形 29"/>
          <p:cNvSpPr/>
          <p:nvPr/>
        </p:nvSpPr>
        <p:spPr>
          <a:xfrm>
            <a:off x="138430" y="831215"/>
            <a:ext cx="1989455" cy="549275"/>
          </a:xfrm>
          <a:prstGeom prst="round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小标题</a:t>
            </a:r>
            <a:r>
              <a:rPr lang="en-US" altLang="zh-CN"/>
              <a:t>1</a:t>
            </a:r>
          </a:p>
        </p:txBody>
      </p:sp>
      <p:sp>
        <p:nvSpPr>
          <p:cNvPr id="4" name="矩形 3"/>
          <p:cNvSpPr/>
          <p:nvPr/>
        </p:nvSpPr>
        <p:spPr>
          <a:xfrm>
            <a:off x="137795" y="1498600"/>
            <a:ext cx="4090670" cy="54927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小小标题</a:t>
            </a:r>
            <a:r>
              <a:rPr lang="en-US" altLang="zh-CN" b="1">
                <a:solidFill>
                  <a:schemeClr val="tx1"/>
                </a:solidFill>
                <a:latin typeface="Times New Roman Regular" panose="02020503050405090304" charset="0"/>
                <a:cs typeface="Times New Roman Regular" panose="02020503050405090304" charset="0"/>
                <a:sym typeface="+mn-ea"/>
              </a:rPr>
              <a:t> 1</a:t>
            </a:r>
            <a:endParaRPr lang="zh-CN" altLang="en-US"/>
          </a:p>
        </p:txBody>
      </p:sp>
      <p:sp>
        <p:nvSpPr>
          <p:cNvPr id="5" name="矩形 4"/>
          <p:cNvSpPr/>
          <p:nvPr/>
        </p:nvSpPr>
        <p:spPr>
          <a:xfrm>
            <a:off x="137795" y="2218055"/>
            <a:ext cx="7393940" cy="627380"/>
          </a:xfrm>
          <a:prstGeom prst="rect">
            <a:avLst/>
          </a:prstGeom>
          <a:noFill/>
          <a:ln w="19050">
            <a:solidFill>
              <a:srgbClr val="38825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38430" y="3015615"/>
            <a:ext cx="5377180" cy="54927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小小标题</a:t>
            </a:r>
            <a:r>
              <a:rPr lang="en-US" altLang="zh-CN" b="1">
                <a:solidFill>
                  <a:schemeClr val="tx1"/>
                </a:solidFill>
                <a:latin typeface="Times New Roman Regular" panose="02020503050405090304" charset="0"/>
                <a:cs typeface="Times New Roman Regular" panose="02020503050405090304" charset="0"/>
                <a:sym typeface="+mn-ea"/>
              </a:rPr>
              <a:t> 2</a:t>
            </a:r>
            <a:endParaRPr lang="zh-CN" altLang="en-US"/>
          </a:p>
        </p:txBody>
      </p:sp>
      <p:sp>
        <p:nvSpPr>
          <p:cNvPr id="7" name="矩形 6"/>
          <p:cNvSpPr/>
          <p:nvPr/>
        </p:nvSpPr>
        <p:spPr>
          <a:xfrm>
            <a:off x="137795" y="3735070"/>
            <a:ext cx="8338820" cy="626110"/>
          </a:xfrm>
          <a:prstGeom prst="rect">
            <a:avLst/>
          </a:prstGeom>
          <a:noFill/>
          <a:ln w="19050">
            <a:solidFill>
              <a:srgbClr val="38825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a:blip r:embed="rId3"/>
          <a:srcRect l="3487" r="3689"/>
          <a:stretch>
            <a:fillRect/>
          </a:stretch>
        </p:blipFill>
        <p:spPr>
          <a:xfrm>
            <a:off x="7922895" y="1007110"/>
            <a:ext cx="2762250" cy="1800225"/>
          </a:xfrm>
          <a:prstGeom prst="rect">
            <a:avLst/>
          </a:prstGeom>
          <a:ln>
            <a:noFill/>
          </a:ln>
        </p:spPr>
      </p:pic>
      <p:sp>
        <p:nvSpPr>
          <p:cNvPr id="8" name="圆角矩形 7"/>
          <p:cNvSpPr/>
          <p:nvPr/>
        </p:nvSpPr>
        <p:spPr>
          <a:xfrm>
            <a:off x="137795" y="4602480"/>
            <a:ext cx="4503420" cy="549275"/>
          </a:xfrm>
          <a:prstGeom prst="round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小标题</a:t>
            </a:r>
            <a:r>
              <a:rPr lang="en-US" altLang="zh-CN"/>
              <a:t>2</a:t>
            </a:r>
          </a:p>
        </p:txBody>
      </p:sp>
      <p:sp>
        <p:nvSpPr>
          <p:cNvPr id="10" name="矩形 9"/>
          <p:cNvSpPr/>
          <p:nvPr/>
        </p:nvSpPr>
        <p:spPr>
          <a:xfrm>
            <a:off x="6332855" y="5272723"/>
            <a:ext cx="5658485" cy="1156970"/>
          </a:xfrm>
          <a:prstGeom prst="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l"/>
            <a:r>
              <a:rPr kumimoji="1" lang="zh-CN" altLang="en-US">
                <a:ln w="12700">
                  <a:noFill/>
                </a:ln>
                <a:solidFill>
                  <a:schemeClr val="tx1">
                    <a:alpha val="100000"/>
                  </a:schemeClr>
                </a:solidFill>
                <a:latin typeface="Times New Roman Regular" panose="02020503050405090304" charset="0"/>
                <a:ea typeface="Source Han Sans"/>
                <a:cs typeface="Times New Roman Regular" panose="02020503050405090304" charset="0"/>
                <a:sym typeface="+mn-ea"/>
              </a:rPr>
              <a:t>文段</a:t>
            </a:r>
            <a:r>
              <a:rPr kumimoji="1" lang="en-US" altLang="zh-CN">
                <a:ln w="12700">
                  <a:noFill/>
                </a:ln>
                <a:solidFill>
                  <a:schemeClr val="tx1">
                    <a:alpha val="100000"/>
                  </a:schemeClr>
                </a:solidFill>
                <a:latin typeface="Times New Roman Regular" panose="02020503050405090304" charset="0"/>
                <a:ea typeface="Source Han Sans"/>
                <a:cs typeface="Times New Roman Regular" panose="02020503050405090304" charset="0"/>
                <a:sym typeface="+mn-ea"/>
              </a:rPr>
              <a:t>2</a:t>
            </a:r>
            <a:r>
              <a:rPr kumimoji="1" lang="zh-CN" altLang="en-US">
                <a:ln w="12700">
                  <a:noFill/>
                </a:ln>
                <a:solidFill>
                  <a:schemeClr val="tx1">
                    <a:alpha val="100000"/>
                  </a:schemeClr>
                </a:solidFill>
                <a:latin typeface="Times New Roman Regular" panose="02020503050405090304" charset="0"/>
                <a:ea typeface="Source Han Sans"/>
                <a:cs typeface="Times New Roman Regular" panose="02020503050405090304" charset="0"/>
                <a:sym typeface="+mn-ea"/>
              </a:rPr>
              <a:t>：</a:t>
            </a: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a:solidFill>
                  <a:srgbClr val="FF0000"/>
                </a:solidFill>
                <a:effectLst/>
                <a:latin typeface="黑体" charset="0"/>
                <a:ea typeface="黑体" charset="0"/>
                <a:cs typeface="Times New Roman Regular" panose="02020503050405090304" charset="0"/>
                <a:sym typeface="+mn-ea"/>
              </a:rPr>
              <a:t>重点标记</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a:t>
            </a: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a:solidFill>
                  <a:srgbClr val="FF0000"/>
                </a:solidFill>
                <a:effectLst/>
                <a:latin typeface="黑体" charset="0"/>
                <a:ea typeface="黑体" charset="0"/>
                <a:cs typeface="Times New Roman Regular" panose="02020503050405090304" charset="0"/>
                <a:sym typeface="+mn-ea"/>
              </a:rPr>
              <a:t>重点标记</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a:t>
            </a: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endParaRPr lang="en-US" altLang="zh-CN">
              <a:sym typeface="+mn-ea"/>
            </a:endParaRPr>
          </a:p>
        </p:txBody>
      </p:sp>
      <p:sp>
        <p:nvSpPr>
          <p:cNvPr id="11" name="矩形 10"/>
          <p:cNvSpPr/>
          <p:nvPr/>
        </p:nvSpPr>
        <p:spPr>
          <a:xfrm>
            <a:off x="137795" y="5272723"/>
            <a:ext cx="5658485" cy="1156970"/>
          </a:xfrm>
          <a:prstGeom prst="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l"/>
            <a:r>
              <a:rPr kumimoji="1" lang="zh-CN" altLang="en-US">
                <a:ln w="12700">
                  <a:noFill/>
                </a:ln>
                <a:solidFill>
                  <a:schemeClr val="tx1">
                    <a:alpha val="100000"/>
                  </a:schemeClr>
                </a:solidFill>
                <a:latin typeface="Times New Roman Regular" panose="02020503050405090304" charset="0"/>
                <a:ea typeface="Source Han Sans"/>
                <a:cs typeface="Times New Roman Regular" panose="02020503050405090304" charset="0"/>
                <a:sym typeface="+mn-ea"/>
              </a:rPr>
              <a:t>文段</a:t>
            </a:r>
            <a:r>
              <a:rPr kumimoji="1" lang="en-US" altLang="zh-CN">
                <a:ln w="12700">
                  <a:noFill/>
                </a:ln>
                <a:solidFill>
                  <a:schemeClr val="tx1">
                    <a:alpha val="100000"/>
                  </a:schemeClr>
                </a:solidFill>
                <a:latin typeface="Times New Roman Regular" panose="02020503050405090304" charset="0"/>
                <a:ea typeface="Source Han Sans"/>
                <a:cs typeface="Times New Roman Regular" panose="02020503050405090304" charset="0"/>
                <a:sym typeface="+mn-ea"/>
              </a:rPr>
              <a:t>1</a:t>
            </a:r>
            <a:r>
              <a:rPr kumimoji="1" lang="zh-CN" altLang="en-US">
                <a:ln w="12700">
                  <a:noFill/>
                </a:ln>
                <a:solidFill>
                  <a:schemeClr val="tx1">
                    <a:alpha val="100000"/>
                  </a:schemeClr>
                </a:solidFill>
                <a:latin typeface="Times New Roman Regular" panose="02020503050405090304" charset="0"/>
                <a:ea typeface="Source Han Sans"/>
                <a:cs typeface="Times New Roman Regular" panose="02020503050405090304" charset="0"/>
                <a:sym typeface="+mn-ea"/>
              </a:rPr>
              <a:t>：</a:t>
            </a: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a:solidFill>
                  <a:srgbClr val="FF0000"/>
                </a:solidFill>
                <a:effectLst/>
                <a:latin typeface="黑体" charset="0"/>
                <a:ea typeface="黑体" charset="0"/>
                <a:cs typeface="Times New Roman Regular" panose="02020503050405090304" charset="0"/>
                <a:sym typeface="+mn-ea"/>
              </a:rPr>
              <a:t>重点标记</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a:t>
            </a: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a:solidFill>
                  <a:srgbClr val="FF0000"/>
                </a:solidFill>
                <a:effectLst/>
                <a:latin typeface="黑体" charset="0"/>
                <a:ea typeface="黑体" charset="0"/>
                <a:cs typeface="Times New Roman Regular" panose="02020503050405090304" charset="0"/>
                <a:sym typeface="+mn-ea"/>
              </a:rPr>
              <a:t>重点标记</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a:t>
            </a: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endParaRPr lang="en-US" altLang="zh-CN">
              <a:sym typeface="+mn-ea"/>
            </a:endParaRPr>
          </a:p>
        </p:txBody>
      </p:sp>
      <p:pic>
        <p:nvPicPr>
          <p:cNvPr id="12" name="图片 11"/>
          <p:cNvPicPr>
            <a:picLocks noChangeAspect="1"/>
          </p:cNvPicPr>
          <p:nvPr/>
        </p:nvPicPr>
        <p:blipFill>
          <a:blip r:embed="rId3"/>
          <a:srcRect l="3487" r="3689"/>
          <a:stretch>
            <a:fillRect/>
          </a:stretch>
        </p:blipFill>
        <p:spPr>
          <a:xfrm>
            <a:off x="9030970" y="3112135"/>
            <a:ext cx="2847340" cy="1856105"/>
          </a:xfrm>
          <a:prstGeom prst="rect">
            <a:avLst/>
          </a:prstGeom>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4" name="图片 13" descr="校徽字样组合（未抠）"/>
          <p:cNvPicPr>
            <a:picLocks noChangeAspect="1"/>
          </p:cNvPicPr>
          <p:nvPr/>
        </p:nvPicPr>
        <p:blipFill>
          <a:blip r:embed="rId2"/>
          <a:srcRect l="3742" t="3187" r="60362" b="83659"/>
          <a:stretch>
            <a:fillRect/>
          </a:stretch>
        </p:blipFill>
        <p:spPr>
          <a:xfrm>
            <a:off x="138430" y="53340"/>
            <a:ext cx="1990090" cy="549275"/>
          </a:xfrm>
          <a:prstGeom prst="rect">
            <a:avLst/>
          </a:prstGeom>
        </p:spPr>
      </p:pic>
      <p:sp>
        <p:nvSpPr>
          <p:cNvPr id="25" name="矩形 24"/>
          <p:cNvSpPr/>
          <p:nvPr/>
        </p:nvSpPr>
        <p:spPr>
          <a:xfrm>
            <a:off x="422854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02</a:t>
            </a:r>
            <a:endParaRPr lang="zh-CN" altLang="en-US"/>
          </a:p>
        </p:txBody>
      </p:sp>
      <p:sp>
        <p:nvSpPr>
          <p:cNvPr id="26" name="矩形 25"/>
          <p:cNvSpPr/>
          <p:nvPr/>
        </p:nvSpPr>
        <p:spPr>
          <a:xfrm>
            <a:off x="22378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01</a:t>
            </a:r>
            <a:endParaRPr lang="zh-CN" altLang="en-US"/>
          </a:p>
        </p:txBody>
      </p:sp>
      <p:sp>
        <p:nvSpPr>
          <p:cNvPr id="27" name="矩形 26"/>
          <p:cNvSpPr/>
          <p:nvPr/>
        </p:nvSpPr>
        <p:spPr>
          <a:xfrm>
            <a:off x="820999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04</a:t>
            </a:r>
            <a:endParaRPr lang="zh-CN" altLang="en-US"/>
          </a:p>
        </p:txBody>
      </p:sp>
      <p:sp>
        <p:nvSpPr>
          <p:cNvPr id="28" name="矩形 27"/>
          <p:cNvSpPr/>
          <p:nvPr/>
        </p:nvSpPr>
        <p:spPr>
          <a:xfrm>
            <a:off x="102007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05</a:t>
            </a:r>
            <a:endParaRPr lang="zh-CN" altLang="en-US"/>
          </a:p>
        </p:txBody>
      </p:sp>
      <p:sp>
        <p:nvSpPr>
          <p:cNvPr id="24" name="矩形 23"/>
          <p:cNvSpPr/>
          <p:nvPr/>
        </p:nvSpPr>
        <p:spPr>
          <a:xfrm>
            <a:off x="6219265" y="0"/>
            <a:ext cx="1990725" cy="629285"/>
          </a:xfrm>
          <a:prstGeom prst="rect">
            <a:avLst/>
          </a:prstGeom>
          <a:solidFill>
            <a:srgbClr val="388253"/>
          </a:solidFill>
          <a:ln w="28575">
            <a:solidFill>
              <a:schemeClr val="accent4">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Times New Roman Regular" panose="02020503050405090304" charset="0"/>
                <a:cs typeface="Times New Roman Regular" panose="02020503050405090304" charset="0"/>
                <a:sym typeface="+mn-ea"/>
              </a:rPr>
              <a:t>标题</a:t>
            </a:r>
            <a:r>
              <a:rPr lang="en-US" altLang="zh-CN" sz="2400" b="1">
                <a:latin typeface="Times New Roman Regular" panose="02020503050405090304" charset="0"/>
                <a:cs typeface="Times New Roman Regular" panose="02020503050405090304" charset="0"/>
                <a:sym typeface="+mn-ea"/>
              </a:rPr>
              <a:t> 03</a:t>
            </a:r>
            <a:endParaRPr lang="zh-CN" altLang="en-US" sz="2400"/>
          </a:p>
        </p:txBody>
      </p:sp>
      <p:sp>
        <p:nvSpPr>
          <p:cNvPr id="6" name="矩形 5"/>
          <p:cNvSpPr/>
          <p:nvPr/>
        </p:nvSpPr>
        <p:spPr>
          <a:xfrm>
            <a:off x="302260" y="2620645"/>
            <a:ext cx="11515090" cy="629285"/>
          </a:xfrm>
          <a:prstGeom prst="rect">
            <a:avLst/>
          </a:prstGeom>
          <a:solidFill>
            <a:srgbClr val="E3F2D9"/>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669290" y="1087755"/>
            <a:ext cx="2857500" cy="2000250"/>
          </a:xfrm>
          <a:prstGeom prst="rect">
            <a:avLst/>
          </a:prstGeom>
          <a:solidFill>
            <a:schemeClr val="bg1"/>
          </a:solidFill>
          <a:ln w="19050">
            <a:solidFill>
              <a:srgbClr val="388253"/>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4637723" y="1087755"/>
            <a:ext cx="2857500" cy="2000250"/>
          </a:xfrm>
          <a:prstGeom prst="rect">
            <a:avLst/>
          </a:prstGeom>
          <a:solidFill>
            <a:schemeClr val="bg1"/>
          </a:solidFill>
          <a:ln w="19050">
            <a:solidFill>
              <a:srgbClr val="388253"/>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矩形 8"/>
          <p:cNvSpPr/>
          <p:nvPr/>
        </p:nvSpPr>
        <p:spPr>
          <a:xfrm>
            <a:off x="8606155" y="1087755"/>
            <a:ext cx="2857500" cy="2000250"/>
          </a:xfrm>
          <a:prstGeom prst="rect">
            <a:avLst/>
          </a:prstGeom>
          <a:solidFill>
            <a:schemeClr val="bg1"/>
          </a:solidFill>
          <a:ln w="19050">
            <a:solidFill>
              <a:srgbClr val="388253"/>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9" name="下箭头 38"/>
          <p:cNvSpPr/>
          <p:nvPr/>
        </p:nvSpPr>
        <p:spPr>
          <a:xfrm>
            <a:off x="1441768" y="3199765"/>
            <a:ext cx="1312545" cy="324485"/>
          </a:xfrm>
          <a:prstGeom prst="downArrow">
            <a:avLst/>
          </a:prstGeom>
          <a:gradFill>
            <a:gsLst>
              <a:gs pos="100000">
                <a:srgbClr val="14CD68">
                  <a:alpha val="0"/>
                </a:srgbClr>
              </a:gs>
              <a:gs pos="74000">
                <a:srgbClr val="25A35A">
                  <a:alpha val="19000"/>
                </a:srgbClr>
              </a:gs>
              <a:gs pos="0">
                <a:srgbClr val="35784C"/>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 name="下箭头 1"/>
          <p:cNvSpPr/>
          <p:nvPr/>
        </p:nvSpPr>
        <p:spPr>
          <a:xfrm>
            <a:off x="5410200" y="3199765"/>
            <a:ext cx="1312545" cy="324485"/>
          </a:xfrm>
          <a:prstGeom prst="downArrow">
            <a:avLst/>
          </a:prstGeom>
          <a:gradFill>
            <a:gsLst>
              <a:gs pos="100000">
                <a:srgbClr val="14CD68">
                  <a:alpha val="0"/>
                </a:srgbClr>
              </a:gs>
              <a:gs pos="74000">
                <a:srgbClr val="25A35A">
                  <a:alpha val="19000"/>
                </a:srgbClr>
              </a:gs>
              <a:gs pos="0">
                <a:srgbClr val="35784C"/>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下箭头 14"/>
          <p:cNvSpPr/>
          <p:nvPr/>
        </p:nvSpPr>
        <p:spPr>
          <a:xfrm>
            <a:off x="9378633" y="3199765"/>
            <a:ext cx="1312545" cy="324485"/>
          </a:xfrm>
          <a:prstGeom prst="downArrow">
            <a:avLst/>
          </a:prstGeom>
          <a:gradFill>
            <a:gsLst>
              <a:gs pos="100000">
                <a:srgbClr val="14CD68">
                  <a:alpha val="0"/>
                </a:srgbClr>
              </a:gs>
              <a:gs pos="74000">
                <a:srgbClr val="25A35A">
                  <a:alpha val="19000"/>
                </a:srgbClr>
              </a:gs>
              <a:gs pos="0">
                <a:srgbClr val="35784C"/>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单圆角矩形 15"/>
          <p:cNvSpPr/>
          <p:nvPr/>
        </p:nvSpPr>
        <p:spPr>
          <a:xfrm>
            <a:off x="669290" y="3665220"/>
            <a:ext cx="2857500" cy="532765"/>
          </a:xfrm>
          <a:prstGeom prst="round1Rect">
            <a:avLst/>
          </a:prstGeom>
          <a:solidFill>
            <a:srgbClr val="38825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单圆角矩形 16"/>
          <p:cNvSpPr/>
          <p:nvPr/>
        </p:nvSpPr>
        <p:spPr>
          <a:xfrm>
            <a:off x="4637723" y="3665220"/>
            <a:ext cx="2857500" cy="532765"/>
          </a:xfrm>
          <a:prstGeom prst="round1Rect">
            <a:avLst/>
          </a:prstGeom>
          <a:solidFill>
            <a:srgbClr val="38825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单圆角矩形 17"/>
          <p:cNvSpPr/>
          <p:nvPr/>
        </p:nvSpPr>
        <p:spPr>
          <a:xfrm>
            <a:off x="8606155" y="3665220"/>
            <a:ext cx="2857500" cy="532765"/>
          </a:xfrm>
          <a:prstGeom prst="round1Rect">
            <a:avLst/>
          </a:prstGeom>
          <a:solidFill>
            <a:srgbClr val="38825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矩形 18"/>
          <p:cNvSpPr/>
          <p:nvPr/>
        </p:nvSpPr>
        <p:spPr>
          <a:xfrm>
            <a:off x="673100" y="4324350"/>
            <a:ext cx="2849880" cy="1980565"/>
          </a:xfrm>
          <a:prstGeom prst="rect">
            <a:avLst/>
          </a:prstGeom>
          <a:solidFill>
            <a:srgbClr val="E3F2D9"/>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nvSpPr>
        <p:spPr>
          <a:xfrm>
            <a:off x="4641533" y="4331335"/>
            <a:ext cx="2849880" cy="1980565"/>
          </a:xfrm>
          <a:prstGeom prst="rect">
            <a:avLst/>
          </a:prstGeom>
          <a:solidFill>
            <a:srgbClr val="E3F2D9"/>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矩形 20"/>
          <p:cNvSpPr/>
          <p:nvPr/>
        </p:nvSpPr>
        <p:spPr>
          <a:xfrm>
            <a:off x="8609965" y="4324350"/>
            <a:ext cx="2849880" cy="1980565"/>
          </a:xfrm>
          <a:prstGeom prst="rect">
            <a:avLst/>
          </a:prstGeom>
          <a:solidFill>
            <a:srgbClr val="E3F2D9"/>
          </a:solidFill>
          <a:ln w="12700">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4" name="图片 13" descr="校徽字样组合（未抠）"/>
          <p:cNvPicPr>
            <a:picLocks noChangeAspect="1"/>
          </p:cNvPicPr>
          <p:nvPr/>
        </p:nvPicPr>
        <p:blipFill>
          <a:blip r:embed="rId2"/>
          <a:srcRect l="3742" t="3187" r="60362" b="83659"/>
          <a:stretch>
            <a:fillRect/>
          </a:stretch>
        </p:blipFill>
        <p:spPr>
          <a:xfrm>
            <a:off x="138430" y="53340"/>
            <a:ext cx="1990090" cy="549275"/>
          </a:xfrm>
          <a:prstGeom prst="rect">
            <a:avLst/>
          </a:prstGeom>
        </p:spPr>
      </p:pic>
      <p:sp>
        <p:nvSpPr>
          <p:cNvPr id="25" name="矩形 24"/>
          <p:cNvSpPr/>
          <p:nvPr/>
        </p:nvSpPr>
        <p:spPr>
          <a:xfrm>
            <a:off x="422854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02</a:t>
            </a:r>
            <a:endParaRPr lang="zh-CN" altLang="en-US"/>
          </a:p>
        </p:txBody>
      </p:sp>
      <p:sp>
        <p:nvSpPr>
          <p:cNvPr id="26" name="矩形 25"/>
          <p:cNvSpPr/>
          <p:nvPr/>
        </p:nvSpPr>
        <p:spPr>
          <a:xfrm>
            <a:off x="621926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03</a:t>
            </a:r>
            <a:endParaRPr lang="zh-CN" altLang="en-US"/>
          </a:p>
        </p:txBody>
      </p:sp>
      <p:sp>
        <p:nvSpPr>
          <p:cNvPr id="27" name="矩形 26"/>
          <p:cNvSpPr/>
          <p:nvPr/>
        </p:nvSpPr>
        <p:spPr>
          <a:xfrm>
            <a:off x="22378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01</a:t>
            </a:r>
            <a:endParaRPr lang="zh-CN" altLang="en-US"/>
          </a:p>
        </p:txBody>
      </p:sp>
      <p:sp>
        <p:nvSpPr>
          <p:cNvPr id="28" name="矩形 27"/>
          <p:cNvSpPr/>
          <p:nvPr/>
        </p:nvSpPr>
        <p:spPr>
          <a:xfrm>
            <a:off x="102007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05</a:t>
            </a:r>
            <a:endParaRPr lang="zh-CN" altLang="en-US"/>
          </a:p>
        </p:txBody>
      </p:sp>
      <p:sp>
        <p:nvSpPr>
          <p:cNvPr id="24" name="矩形 23"/>
          <p:cNvSpPr/>
          <p:nvPr/>
        </p:nvSpPr>
        <p:spPr>
          <a:xfrm>
            <a:off x="8209990" y="0"/>
            <a:ext cx="1990725" cy="629285"/>
          </a:xfrm>
          <a:prstGeom prst="rect">
            <a:avLst/>
          </a:prstGeom>
          <a:solidFill>
            <a:srgbClr val="388253"/>
          </a:solidFill>
          <a:ln w="28575">
            <a:solidFill>
              <a:schemeClr val="accent4">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Times New Roman Regular" panose="02020503050405090304" charset="0"/>
                <a:cs typeface="Times New Roman Regular" panose="02020503050405090304" charset="0"/>
                <a:sym typeface="+mn-ea"/>
              </a:rPr>
              <a:t>标题</a:t>
            </a:r>
            <a:r>
              <a:rPr lang="en-US" altLang="zh-CN" sz="2400" b="1">
                <a:latin typeface="Times New Roman Regular" panose="02020503050405090304" charset="0"/>
                <a:cs typeface="Times New Roman Regular" panose="02020503050405090304" charset="0"/>
                <a:sym typeface="+mn-ea"/>
              </a:rPr>
              <a:t> 04</a:t>
            </a:r>
            <a:endParaRPr lang="zh-CN" altLang="en-US" sz="2400"/>
          </a:p>
        </p:txBody>
      </p:sp>
      <p:pic>
        <p:nvPicPr>
          <p:cNvPr id="7" name="图片 6"/>
          <p:cNvPicPr>
            <a:picLocks noChangeAspect="1"/>
          </p:cNvPicPr>
          <p:nvPr/>
        </p:nvPicPr>
        <p:blipFill>
          <a:blip r:embed="rId3"/>
          <a:srcRect l="11521" r="13304"/>
          <a:stretch>
            <a:fillRect/>
          </a:stretch>
        </p:blipFill>
        <p:spPr>
          <a:xfrm>
            <a:off x="5495290" y="888365"/>
            <a:ext cx="6530340" cy="5520690"/>
          </a:xfrm>
          <a:prstGeom prst="rect">
            <a:avLst/>
          </a:prstGeom>
          <a:ln>
            <a:noFill/>
          </a:ln>
        </p:spPr>
      </p:pic>
      <p:sp>
        <p:nvSpPr>
          <p:cNvPr id="2" name="矩形 1"/>
          <p:cNvSpPr/>
          <p:nvPr/>
        </p:nvSpPr>
        <p:spPr>
          <a:xfrm>
            <a:off x="5495290" y="870585"/>
            <a:ext cx="6530340" cy="5520690"/>
          </a:xfrm>
          <a:prstGeom prst="rect">
            <a:avLst/>
          </a:prstGeom>
          <a:gradFill>
            <a:gsLst>
              <a:gs pos="20000">
                <a:srgbClr val="25A35A">
                  <a:alpha val="0"/>
                </a:srgbClr>
              </a:gs>
              <a:gs pos="0">
                <a:srgbClr val="35784C"/>
              </a:gs>
            </a:gsLst>
            <a:lin ang="16200000" scaled="0"/>
          </a:gra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p:cNvSpPr txBox="1"/>
          <p:nvPr/>
        </p:nvSpPr>
        <p:spPr>
          <a:xfrm>
            <a:off x="6728460" y="5916930"/>
            <a:ext cx="4064000" cy="460375"/>
          </a:xfrm>
          <a:prstGeom prst="rect">
            <a:avLst/>
          </a:prstGeom>
          <a:noFill/>
        </p:spPr>
        <p:txBody>
          <a:bodyPr wrap="square" rtlCol="0">
            <a:spAutoFit/>
          </a:bodyPr>
          <a:lstStyle/>
          <a:p>
            <a:pPr algn="ctr"/>
            <a:r>
              <a:rPr lang="zh-CN" altLang="en-US" sz="2400" b="1">
                <a:solidFill>
                  <a:schemeClr val="bg1"/>
                </a:solidFill>
                <a:latin typeface="Heiti SC Medium" panose="02000000000000000000" charset="-122"/>
                <a:ea typeface="Heiti SC Medium" panose="02000000000000000000" charset="-122"/>
              </a:rPr>
              <a:t>理工科超大数据图</a:t>
            </a:r>
          </a:p>
        </p:txBody>
      </p:sp>
      <p:sp>
        <p:nvSpPr>
          <p:cNvPr id="30" name="圆角矩形 29"/>
          <p:cNvSpPr/>
          <p:nvPr/>
        </p:nvSpPr>
        <p:spPr>
          <a:xfrm>
            <a:off x="138430" y="831215"/>
            <a:ext cx="2094230" cy="549275"/>
          </a:xfrm>
          <a:prstGeom prst="round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小标题</a:t>
            </a:r>
            <a:r>
              <a:rPr lang="en-US" altLang="zh-CN"/>
              <a:t>1</a:t>
            </a:r>
          </a:p>
        </p:txBody>
      </p:sp>
      <p:sp>
        <p:nvSpPr>
          <p:cNvPr id="5" name="矩形 4"/>
          <p:cNvSpPr/>
          <p:nvPr/>
        </p:nvSpPr>
        <p:spPr>
          <a:xfrm>
            <a:off x="137795" y="1569085"/>
            <a:ext cx="4306570" cy="54927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小小标题</a:t>
            </a:r>
            <a:r>
              <a:rPr lang="en-US" altLang="zh-CN" b="1">
                <a:solidFill>
                  <a:schemeClr val="tx1"/>
                </a:solidFill>
                <a:latin typeface="Times New Roman Regular" panose="02020503050405090304" charset="0"/>
                <a:cs typeface="Times New Roman Regular" panose="02020503050405090304" charset="0"/>
                <a:sym typeface="+mn-ea"/>
              </a:rPr>
              <a:t> 1</a:t>
            </a:r>
            <a:endParaRPr lang="zh-CN" altLang="en-US"/>
          </a:p>
        </p:txBody>
      </p:sp>
      <p:sp>
        <p:nvSpPr>
          <p:cNvPr id="6" name="矩形 5"/>
          <p:cNvSpPr/>
          <p:nvPr/>
        </p:nvSpPr>
        <p:spPr>
          <a:xfrm>
            <a:off x="137795" y="2306955"/>
            <a:ext cx="4897755" cy="1588770"/>
          </a:xfrm>
          <a:prstGeom prst="rect">
            <a:avLst/>
          </a:prstGeom>
          <a:noFill/>
          <a:ln w="19050">
            <a:solidFill>
              <a:srgbClr val="38825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138430" y="4084320"/>
            <a:ext cx="4306570" cy="54927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小小标题</a:t>
            </a:r>
            <a:r>
              <a:rPr lang="en-US" altLang="zh-CN" b="1">
                <a:solidFill>
                  <a:schemeClr val="tx1"/>
                </a:solidFill>
                <a:latin typeface="Times New Roman Regular" panose="02020503050405090304" charset="0"/>
                <a:cs typeface="Times New Roman Regular" panose="02020503050405090304" charset="0"/>
                <a:sym typeface="+mn-ea"/>
              </a:rPr>
              <a:t> 2</a:t>
            </a:r>
            <a:endParaRPr lang="zh-CN" altLang="en-US"/>
          </a:p>
        </p:txBody>
      </p:sp>
      <p:sp>
        <p:nvSpPr>
          <p:cNvPr id="9" name="矩形 8"/>
          <p:cNvSpPr/>
          <p:nvPr/>
        </p:nvSpPr>
        <p:spPr>
          <a:xfrm>
            <a:off x="138430" y="4822190"/>
            <a:ext cx="4897755" cy="1588135"/>
          </a:xfrm>
          <a:prstGeom prst="rect">
            <a:avLst/>
          </a:prstGeom>
          <a:noFill/>
          <a:ln w="19050">
            <a:solidFill>
              <a:srgbClr val="38825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矩形 11"/>
          <p:cNvSpPr/>
          <p:nvPr/>
        </p:nvSpPr>
        <p:spPr>
          <a:xfrm>
            <a:off x="346710" y="2720340"/>
            <a:ext cx="11515090" cy="629285"/>
          </a:xfrm>
          <a:prstGeom prst="rect">
            <a:avLst/>
          </a:prstGeom>
          <a:solidFill>
            <a:srgbClr val="E3F2D9"/>
          </a:solidFill>
          <a:ln w="127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4" name="图片 13" descr="校徽字样组合（未抠）"/>
          <p:cNvPicPr>
            <a:picLocks noChangeAspect="1"/>
          </p:cNvPicPr>
          <p:nvPr/>
        </p:nvPicPr>
        <p:blipFill>
          <a:blip r:embed="rId4"/>
          <a:srcRect l="3742" t="3187" r="60362" b="83659"/>
          <a:stretch>
            <a:fillRect/>
          </a:stretch>
        </p:blipFill>
        <p:spPr>
          <a:xfrm>
            <a:off x="138430" y="53340"/>
            <a:ext cx="1990090" cy="549275"/>
          </a:xfrm>
          <a:prstGeom prst="rect">
            <a:avLst/>
          </a:prstGeom>
        </p:spPr>
      </p:pic>
      <p:sp>
        <p:nvSpPr>
          <p:cNvPr id="25" name="矩形 24"/>
          <p:cNvSpPr/>
          <p:nvPr/>
        </p:nvSpPr>
        <p:spPr>
          <a:xfrm>
            <a:off x="422854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02</a:t>
            </a:r>
            <a:endParaRPr lang="zh-CN" altLang="en-US"/>
          </a:p>
        </p:txBody>
      </p:sp>
      <p:sp>
        <p:nvSpPr>
          <p:cNvPr id="26" name="矩形 25"/>
          <p:cNvSpPr/>
          <p:nvPr/>
        </p:nvSpPr>
        <p:spPr>
          <a:xfrm>
            <a:off x="621926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03</a:t>
            </a:r>
            <a:endParaRPr lang="zh-CN" altLang="en-US"/>
          </a:p>
        </p:txBody>
      </p:sp>
      <p:sp>
        <p:nvSpPr>
          <p:cNvPr id="27" name="矩形 26"/>
          <p:cNvSpPr/>
          <p:nvPr/>
        </p:nvSpPr>
        <p:spPr>
          <a:xfrm>
            <a:off x="8209990"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04</a:t>
            </a:r>
            <a:endParaRPr lang="zh-CN" altLang="en-US"/>
          </a:p>
        </p:txBody>
      </p:sp>
      <p:sp>
        <p:nvSpPr>
          <p:cNvPr id="28" name="矩形 27"/>
          <p:cNvSpPr/>
          <p:nvPr/>
        </p:nvSpPr>
        <p:spPr>
          <a:xfrm>
            <a:off x="2237815" y="0"/>
            <a:ext cx="1990725" cy="629285"/>
          </a:xfrm>
          <a:prstGeom prst="rect">
            <a:avLst/>
          </a:prstGeom>
          <a:solidFill>
            <a:srgbClr val="E3F2D9"/>
          </a:solidFill>
          <a:ln w="12700">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Times New Roman Regular" panose="02020503050405090304" charset="0"/>
                <a:cs typeface="Times New Roman Regular" panose="02020503050405090304" charset="0"/>
                <a:sym typeface="+mn-ea"/>
              </a:rPr>
              <a:t>标题</a:t>
            </a:r>
            <a:r>
              <a:rPr lang="en-US" altLang="zh-CN" b="1">
                <a:solidFill>
                  <a:schemeClr val="tx1"/>
                </a:solidFill>
                <a:latin typeface="Times New Roman Regular" panose="02020503050405090304" charset="0"/>
                <a:cs typeface="Times New Roman Regular" panose="02020503050405090304" charset="0"/>
                <a:sym typeface="+mn-ea"/>
              </a:rPr>
              <a:t> 01</a:t>
            </a:r>
            <a:endParaRPr lang="zh-CN" altLang="en-US"/>
          </a:p>
        </p:txBody>
      </p:sp>
      <p:sp>
        <p:nvSpPr>
          <p:cNvPr id="24" name="矩形 23"/>
          <p:cNvSpPr/>
          <p:nvPr/>
        </p:nvSpPr>
        <p:spPr>
          <a:xfrm>
            <a:off x="10200715" y="0"/>
            <a:ext cx="1990725" cy="629285"/>
          </a:xfrm>
          <a:prstGeom prst="rect">
            <a:avLst/>
          </a:prstGeom>
          <a:solidFill>
            <a:srgbClr val="388253"/>
          </a:solidFill>
          <a:ln w="28575">
            <a:solidFill>
              <a:schemeClr val="accent4">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latin typeface="Times New Roman Regular" panose="02020503050405090304" charset="0"/>
                <a:cs typeface="Times New Roman Regular" panose="02020503050405090304" charset="0"/>
                <a:sym typeface="+mn-ea"/>
              </a:rPr>
              <a:t>标题</a:t>
            </a:r>
            <a:r>
              <a:rPr lang="en-US" altLang="zh-CN" sz="2400" b="1">
                <a:latin typeface="Times New Roman Regular" panose="02020503050405090304" charset="0"/>
                <a:cs typeface="Times New Roman Regular" panose="02020503050405090304" charset="0"/>
                <a:sym typeface="+mn-ea"/>
              </a:rPr>
              <a:t> 05</a:t>
            </a:r>
            <a:endParaRPr lang="zh-CN" altLang="en-US" sz="2400"/>
          </a:p>
        </p:txBody>
      </p:sp>
      <p:sp>
        <p:nvSpPr>
          <p:cNvPr id="8" name="单圆角矩形 7"/>
          <p:cNvSpPr/>
          <p:nvPr/>
        </p:nvSpPr>
        <p:spPr>
          <a:xfrm>
            <a:off x="606425" y="1519555"/>
            <a:ext cx="2356485" cy="1664970"/>
          </a:xfrm>
          <a:prstGeom prst="round1Rect">
            <a:avLst/>
          </a:prstGeom>
          <a:solidFill>
            <a:schemeClr val="bg1"/>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单圆角矩形 8"/>
          <p:cNvSpPr/>
          <p:nvPr/>
        </p:nvSpPr>
        <p:spPr>
          <a:xfrm>
            <a:off x="4918075" y="1519555"/>
            <a:ext cx="2356485" cy="1664970"/>
          </a:xfrm>
          <a:prstGeom prst="round1Rect">
            <a:avLst/>
          </a:prstGeom>
          <a:solidFill>
            <a:schemeClr val="bg1"/>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单圆角矩形 9"/>
          <p:cNvSpPr/>
          <p:nvPr/>
        </p:nvSpPr>
        <p:spPr>
          <a:xfrm>
            <a:off x="9229725" y="1519555"/>
            <a:ext cx="2356485" cy="1664970"/>
          </a:xfrm>
          <a:prstGeom prst="round1Rect">
            <a:avLst/>
          </a:prstGeom>
          <a:solidFill>
            <a:schemeClr val="bg1"/>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6" name="等腰三角形 95"/>
          <p:cNvSpPr/>
          <p:nvPr>
            <p:custDataLst>
              <p:tags r:id="rId1"/>
            </p:custDataLst>
          </p:nvPr>
        </p:nvSpPr>
        <p:spPr>
          <a:xfrm rot="5400000">
            <a:off x="3667760" y="1943418"/>
            <a:ext cx="545465" cy="817245"/>
          </a:xfrm>
          <a:prstGeom prst="triangle">
            <a:avLst/>
          </a:prstGeom>
          <a:gradFill>
            <a:gsLst>
              <a:gs pos="100000">
                <a:srgbClr val="14CD68">
                  <a:alpha val="0"/>
                </a:srgbClr>
              </a:gs>
              <a:gs pos="74000">
                <a:srgbClr val="25A35A">
                  <a:alpha val="19000"/>
                </a:srgbClr>
              </a:gs>
              <a:gs pos="0">
                <a:srgbClr val="35784C"/>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 name="等腰三角形 10"/>
          <p:cNvSpPr/>
          <p:nvPr>
            <p:custDataLst>
              <p:tags r:id="rId2"/>
            </p:custDataLst>
          </p:nvPr>
        </p:nvSpPr>
        <p:spPr>
          <a:xfrm rot="5400000">
            <a:off x="7979410" y="1943418"/>
            <a:ext cx="545465" cy="817245"/>
          </a:xfrm>
          <a:prstGeom prst="triangle">
            <a:avLst/>
          </a:prstGeom>
          <a:gradFill>
            <a:gsLst>
              <a:gs pos="100000">
                <a:srgbClr val="14CD68">
                  <a:alpha val="0"/>
                </a:srgbClr>
              </a:gs>
              <a:gs pos="74000">
                <a:srgbClr val="25A35A">
                  <a:alpha val="19000"/>
                </a:srgbClr>
              </a:gs>
              <a:gs pos="0">
                <a:srgbClr val="35784C"/>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0" name="圆角矩形 29"/>
          <p:cNvSpPr/>
          <p:nvPr/>
        </p:nvSpPr>
        <p:spPr>
          <a:xfrm>
            <a:off x="139065" y="786130"/>
            <a:ext cx="1989455" cy="549275"/>
          </a:xfrm>
          <a:prstGeom prst="round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小标题</a:t>
            </a:r>
            <a:r>
              <a:rPr lang="en-US" altLang="zh-CN"/>
              <a:t>1</a:t>
            </a:r>
          </a:p>
        </p:txBody>
      </p:sp>
      <p:sp>
        <p:nvSpPr>
          <p:cNvPr id="13" name="圆角矩形 12"/>
          <p:cNvSpPr/>
          <p:nvPr/>
        </p:nvSpPr>
        <p:spPr>
          <a:xfrm>
            <a:off x="139065" y="3624580"/>
            <a:ext cx="1989455" cy="549275"/>
          </a:xfrm>
          <a:prstGeom prst="round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小标题</a:t>
            </a:r>
            <a:r>
              <a:rPr lang="en-US" altLang="zh-CN"/>
              <a:t>1</a:t>
            </a:r>
          </a:p>
        </p:txBody>
      </p:sp>
      <p:cxnSp>
        <p:nvCxnSpPr>
          <p:cNvPr id="15" name="直接连接符 14"/>
          <p:cNvCxnSpPr/>
          <p:nvPr/>
        </p:nvCxnSpPr>
        <p:spPr>
          <a:xfrm>
            <a:off x="193675" y="4287520"/>
            <a:ext cx="11754485" cy="0"/>
          </a:xfrm>
          <a:prstGeom prst="line">
            <a:avLst/>
          </a:prstGeom>
          <a:ln>
            <a:solidFill>
              <a:srgbClr val="388253"/>
            </a:solidFill>
          </a:ln>
        </p:spPr>
        <p:style>
          <a:lnRef idx="2">
            <a:schemeClr val="accent1"/>
          </a:lnRef>
          <a:fillRef idx="0">
            <a:srgbClr val="FFFFFF"/>
          </a:fillRef>
          <a:effectRef idx="0">
            <a:srgbClr val="FFFFFF"/>
          </a:effectRef>
          <a:fontRef idx="minor">
            <a:schemeClr val="tx1"/>
          </a:fontRef>
        </p:style>
      </p:cxnSp>
      <p:sp>
        <p:nvSpPr>
          <p:cNvPr id="16" name="矩形 15"/>
          <p:cNvSpPr/>
          <p:nvPr/>
        </p:nvSpPr>
        <p:spPr>
          <a:xfrm>
            <a:off x="236220" y="4401185"/>
            <a:ext cx="11697335" cy="2048510"/>
          </a:xfrm>
          <a:prstGeom prst="rect">
            <a:avLst/>
          </a:prstGeom>
          <a:solidFill>
            <a:schemeClr val="bg1"/>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p:cNvSpPr/>
          <p:nvPr/>
        </p:nvSpPr>
        <p:spPr>
          <a:xfrm>
            <a:off x="0" y="0"/>
            <a:ext cx="12192000" cy="7689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4" name="图片 3" descr="WeChat56e81a70edf97823bb9fc030669863f3-removebg-preview"/>
          <p:cNvPicPr>
            <a:picLocks noChangeAspect="1"/>
          </p:cNvPicPr>
          <p:nvPr/>
        </p:nvPicPr>
        <p:blipFill>
          <a:blip r:embed="rId2">
            <a:lum bright="100000" contrast="30000"/>
          </a:blip>
          <a:stretch>
            <a:fillRect/>
          </a:stretch>
        </p:blipFill>
        <p:spPr>
          <a:xfrm>
            <a:off x="114935" y="100965"/>
            <a:ext cx="2143760" cy="575945"/>
          </a:xfrm>
          <a:prstGeom prst="rect">
            <a:avLst/>
          </a:prstGeom>
        </p:spPr>
      </p:pic>
      <p:sp>
        <p:nvSpPr>
          <p:cNvPr id="5" name="同侧圆角矩形 4"/>
          <p:cNvSpPr/>
          <p:nvPr/>
        </p:nvSpPr>
        <p:spPr>
          <a:xfrm>
            <a:off x="2396490" y="100965"/>
            <a:ext cx="1907540" cy="668020"/>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01</a:t>
            </a:r>
          </a:p>
        </p:txBody>
      </p:sp>
      <p:sp>
        <p:nvSpPr>
          <p:cNvPr id="10" name="同侧圆角矩形 9"/>
          <p:cNvSpPr/>
          <p:nvPr/>
        </p:nvSpPr>
        <p:spPr>
          <a:xfrm>
            <a:off x="451675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sym typeface="+mn-ea"/>
              </a:rPr>
              <a:t>题目02</a:t>
            </a:r>
          </a:p>
        </p:txBody>
      </p:sp>
      <p:sp>
        <p:nvSpPr>
          <p:cNvPr id="11" name="同侧圆角矩形 10"/>
          <p:cNvSpPr/>
          <p:nvPr/>
        </p:nvSpPr>
        <p:spPr>
          <a:xfrm>
            <a:off x="646811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题目03</a:t>
            </a:r>
          </a:p>
        </p:txBody>
      </p:sp>
      <p:sp>
        <p:nvSpPr>
          <p:cNvPr id="12" name="同侧圆角矩形 11"/>
          <p:cNvSpPr/>
          <p:nvPr/>
        </p:nvSpPr>
        <p:spPr>
          <a:xfrm>
            <a:off x="841946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题目04</a:t>
            </a:r>
          </a:p>
        </p:txBody>
      </p:sp>
      <p:sp>
        <p:nvSpPr>
          <p:cNvPr id="13" name="同侧圆角矩形 12"/>
          <p:cNvSpPr/>
          <p:nvPr/>
        </p:nvSpPr>
        <p:spPr>
          <a:xfrm>
            <a:off x="1037082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p:cNvSpPr/>
          <p:nvPr/>
        </p:nvSpPr>
        <p:spPr>
          <a:xfrm>
            <a:off x="0" y="0"/>
            <a:ext cx="12192000" cy="7689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4" name="图片 3" descr="WeChat56e81a70edf97823bb9fc030669863f3-removebg-preview"/>
          <p:cNvPicPr>
            <a:picLocks noChangeAspect="1"/>
          </p:cNvPicPr>
          <p:nvPr/>
        </p:nvPicPr>
        <p:blipFill>
          <a:blip r:embed="rId2">
            <a:lum bright="100000" contrast="30000"/>
          </a:blip>
          <a:stretch>
            <a:fillRect/>
          </a:stretch>
        </p:blipFill>
        <p:spPr>
          <a:xfrm>
            <a:off x="114935" y="100965"/>
            <a:ext cx="2143760" cy="575945"/>
          </a:xfrm>
          <a:prstGeom prst="rect">
            <a:avLst/>
          </a:prstGeom>
        </p:spPr>
      </p:pic>
      <p:sp>
        <p:nvSpPr>
          <p:cNvPr id="6" name="同侧圆角矩形 5"/>
          <p:cNvSpPr/>
          <p:nvPr/>
        </p:nvSpPr>
        <p:spPr>
          <a:xfrm>
            <a:off x="4432300" y="100965"/>
            <a:ext cx="1907540" cy="668020"/>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02</a:t>
            </a:r>
          </a:p>
        </p:txBody>
      </p:sp>
      <p:sp>
        <p:nvSpPr>
          <p:cNvPr id="5" name="同侧圆角矩形 4"/>
          <p:cNvSpPr/>
          <p:nvPr/>
        </p:nvSpPr>
        <p:spPr>
          <a:xfrm>
            <a:off x="256540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01</a:t>
            </a:r>
          </a:p>
        </p:txBody>
      </p:sp>
      <p:sp>
        <p:nvSpPr>
          <p:cNvPr id="11" name="同侧圆角矩形 10"/>
          <p:cNvSpPr/>
          <p:nvPr/>
        </p:nvSpPr>
        <p:spPr>
          <a:xfrm>
            <a:off x="646811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题目03</a:t>
            </a:r>
          </a:p>
        </p:txBody>
      </p:sp>
      <p:sp>
        <p:nvSpPr>
          <p:cNvPr id="12" name="同侧圆角矩形 11"/>
          <p:cNvSpPr/>
          <p:nvPr/>
        </p:nvSpPr>
        <p:spPr>
          <a:xfrm>
            <a:off x="841946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题目04</a:t>
            </a:r>
          </a:p>
        </p:txBody>
      </p:sp>
      <p:sp>
        <p:nvSpPr>
          <p:cNvPr id="13" name="同侧圆角矩形 12"/>
          <p:cNvSpPr/>
          <p:nvPr/>
        </p:nvSpPr>
        <p:spPr>
          <a:xfrm>
            <a:off x="1037082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p:cNvSpPr/>
          <p:nvPr/>
        </p:nvSpPr>
        <p:spPr>
          <a:xfrm>
            <a:off x="0" y="0"/>
            <a:ext cx="12192000" cy="7689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4" name="图片 3" descr="WeChat56e81a70edf97823bb9fc030669863f3-removebg-preview"/>
          <p:cNvPicPr>
            <a:picLocks noChangeAspect="1"/>
          </p:cNvPicPr>
          <p:nvPr/>
        </p:nvPicPr>
        <p:blipFill>
          <a:blip r:embed="rId2">
            <a:lum bright="100000" contrast="30000"/>
          </a:blip>
          <a:stretch>
            <a:fillRect/>
          </a:stretch>
        </p:blipFill>
        <p:spPr>
          <a:xfrm>
            <a:off x="114935" y="100965"/>
            <a:ext cx="2143760" cy="575945"/>
          </a:xfrm>
          <a:prstGeom prst="rect">
            <a:avLst/>
          </a:prstGeom>
        </p:spPr>
      </p:pic>
      <p:sp>
        <p:nvSpPr>
          <p:cNvPr id="5" name="同侧圆角矩形 4"/>
          <p:cNvSpPr/>
          <p:nvPr/>
        </p:nvSpPr>
        <p:spPr>
          <a:xfrm>
            <a:off x="256540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01</a:t>
            </a:r>
          </a:p>
        </p:txBody>
      </p:sp>
      <p:sp>
        <p:nvSpPr>
          <p:cNvPr id="6" name="同侧圆角矩形 5"/>
          <p:cNvSpPr/>
          <p:nvPr/>
        </p:nvSpPr>
        <p:spPr>
          <a:xfrm>
            <a:off x="6383655" y="100965"/>
            <a:ext cx="1907540" cy="668020"/>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03</a:t>
            </a:r>
          </a:p>
        </p:txBody>
      </p:sp>
      <p:sp>
        <p:nvSpPr>
          <p:cNvPr id="10" name="同侧圆角矩形 9"/>
          <p:cNvSpPr/>
          <p:nvPr/>
        </p:nvSpPr>
        <p:spPr>
          <a:xfrm>
            <a:off x="451675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sym typeface="+mn-ea"/>
              </a:rPr>
              <a:t>题目02</a:t>
            </a:r>
          </a:p>
        </p:txBody>
      </p:sp>
      <p:sp>
        <p:nvSpPr>
          <p:cNvPr id="12" name="同侧圆角矩形 11"/>
          <p:cNvSpPr/>
          <p:nvPr/>
        </p:nvSpPr>
        <p:spPr>
          <a:xfrm>
            <a:off x="841946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题目04</a:t>
            </a:r>
          </a:p>
        </p:txBody>
      </p:sp>
      <p:sp>
        <p:nvSpPr>
          <p:cNvPr id="13" name="同侧圆角矩形 12"/>
          <p:cNvSpPr/>
          <p:nvPr/>
        </p:nvSpPr>
        <p:spPr>
          <a:xfrm>
            <a:off x="1037082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p:cNvSpPr/>
          <p:nvPr/>
        </p:nvSpPr>
        <p:spPr>
          <a:xfrm>
            <a:off x="0" y="0"/>
            <a:ext cx="12192000" cy="7689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4" name="图片 3" descr="WeChat56e81a70edf97823bb9fc030669863f3-removebg-preview"/>
          <p:cNvPicPr>
            <a:picLocks noChangeAspect="1"/>
          </p:cNvPicPr>
          <p:nvPr/>
        </p:nvPicPr>
        <p:blipFill>
          <a:blip r:embed="rId2">
            <a:lum bright="100000" contrast="30000"/>
          </a:blip>
          <a:stretch>
            <a:fillRect/>
          </a:stretch>
        </p:blipFill>
        <p:spPr>
          <a:xfrm>
            <a:off x="114935" y="100965"/>
            <a:ext cx="2143760" cy="575945"/>
          </a:xfrm>
          <a:prstGeom prst="rect">
            <a:avLst/>
          </a:prstGeom>
        </p:spPr>
      </p:pic>
      <p:sp>
        <p:nvSpPr>
          <p:cNvPr id="5" name="同侧圆角矩形 4"/>
          <p:cNvSpPr/>
          <p:nvPr/>
        </p:nvSpPr>
        <p:spPr>
          <a:xfrm>
            <a:off x="256540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01</a:t>
            </a:r>
          </a:p>
        </p:txBody>
      </p:sp>
      <p:sp>
        <p:nvSpPr>
          <p:cNvPr id="10" name="同侧圆角矩形 9"/>
          <p:cNvSpPr/>
          <p:nvPr/>
        </p:nvSpPr>
        <p:spPr>
          <a:xfrm>
            <a:off x="451675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sym typeface="+mn-ea"/>
              </a:rPr>
              <a:t>题目02</a:t>
            </a:r>
          </a:p>
        </p:txBody>
      </p:sp>
      <p:sp>
        <p:nvSpPr>
          <p:cNvPr id="6" name="同侧圆角矩形 5"/>
          <p:cNvSpPr/>
          <p:nvPr/>
        </p:nvSpPr>
        <p:spPr>
          <a:xfrm>
            <a:off x="8335010" y="100965"/>
            <a:ext cx="1907540" cy="668020"/>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04</a:t>
            </a:r>
          </a:p>
        </p:txBody>
      </p:sp>
      <p:sp>
        <p:nvSpPr>
          <p:cNvPr id="11" name="同侧圆角矩形 10"/>
          <p:cNvSpPr/>
          <p:nvPr/>
        </p:nvSpPr>
        <p:spPr>
          <a:xfrm>
            <a:off x="646811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题目03</a:t>
            </a:r>
          </a:p>
        </p:txBody>
      </p:sp>
      <p:sp>
        <p:nvSpPr>
          <p:cNvPr id="13" name="同侧圆角矩形 12"/>
          <p:cNvSpPr/>
          <p:nvPr/>
        </p:nvSpPr>
        <p:spPr>
          <a:xfrm>
            <a:off x="1037082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p:cNvSpPr/>
          <p:nvPr/>
        </p:nvSpPr>
        <p:spPr>
          <a:xfrm>
            <a:off x="0" y="0"/>
            <a:ext cx="12192000" cy="7689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6664325"/>
            <a:ext cx="12192000" cy="19367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4" name="图片 3" descr="WeChat56e81a70edf97823bb9fc030669863f3-removebg-preview"/>
          <p:cNvPicPr>
            <a:picLocks noChangeAspect="1"/>
          </p:cNvPicPr>
          <p:nvPr/>
        </p:nvPicPr>
        <p:blipFill>
          <a:blip r:embed="rId2">
            <a:lum bright="100000" contrast="30000"/>
          </a:blip>
          <a:stretch>
            <a:fillRect/>
          </a:stretch>
        </p:blipFill>
        <p:spPr>
          <a:xfrm>
            <a:off x="114935" y="100965"/>
            <a:ext cx="2143760" cy="575945"/>
          </a:xfrm>
          <a:prstGeom prst="rect">
            <a:avLst/>
          </a:prstGeom>
        </p:spPr>
      </p:pic>
      <p:sp>
        <p:nvSpPr>
          <p:cNvPr id="6" name="同侧圆角矩形 5"/>
          <p:cNvSpPr/>
          <p:nvPr/>
        </p:nvSpPr>
        <p:spPr>
          <a:xfrm>
            <a:off x="10284460" y="100965"/>
            <a:ext cx="1907540" cy="668020"/>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05</a:t>
            </a:r>
          </a:p>
        </p:txBody>
      </p:sp>
      <p:sp>
        <p:nvSpPr>
          <p:cNvPr id="5" name="同侧圆角矩形 4"/>
          <p:cNvSpPr/>
          <p:nvPr/>
        </p:nvSpPr>
        <p:spPr>
          <a:xfrm>
            <a:off x="256540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rPr>
              <a:t>题目</a:t>
            </a:r>
            <a:r>
              <a:rPr lang="en-US" altLang="zh-CN" sz="2000" b="1">
                <a:solidFill>
                  <a:srgbClr val="34784D"/>
                </a:solidFill>
              </a:rPr>
              <a:t>01</a:t>
            </a:r>
          </a:p>
        </p:txBody>
      </p:sp>
      <p:sp>
        <p:nvSpPr>
          <p:cNvPr id="10" name="同侧圆角矩形 9"/>
          <p:cNvSpPr/>
          <p:nvPr/>
        </p:nvSpPr>
        <p:spPr>
          <a:xfrm>
            <a:off x="451675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solidFill>
                  <a:srgbClr val="34784D"/>
                </a:solidFill>
                <a:sym typeface="+mn-ea"/>
              </a:rPr>
              <a:t>题目02</a:t>
            </a:r>
          </a:p>
        </p:txBody>
      </p:sp>
      <p:sp>
        <p:nvSpPr>
          <p:cNvPr id="11" name="同侧圆角矩形 10"/>
          <p:cNvSpPr/>
          <p:nvPr/>
        </p:nvSpPr>
        <p:spPr>
          <a:xfrm>
            <a:off x="6468110"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题目03</a:t>
            </a:r>
          </a:p>
        </p:txBody>
      </p:sp>
      <p:sp>
        <p:nvSpPr>
          <p:cNvPr id="12" name="同侧圆角矩形 11"/>
          <p:cNvSpPr/>
          <p:nvPr/>
        </p:nvSpPr>
        <p:spPr>
          <a:xfrm>
            <a:off x="8419465" y="236220"/>
            <a:ext cx="1738630" cy="532765"/>
          </a:xfrm>
          <a:prstGeom prst="round2SameRect">
            <a:avLst>
              <a:gd name="adj1" fmla="val 27175"/>
              <a:gd name="adj2" fmla="val 0"/>
            </a:avLst>
          </a:prstGeom>
          <a:solidFill>
            <a:srgbClr val="E3F2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FontTx/>
            </a:pPr>
            <a:r>
              <a:rPr lang="zh-CN" altLang="en-US" sz="2000" b="1">
                <a:solidFill>
                  <a:srgbClr val="34784D"/>
                </a:solidFill>
              </a:rPr>
              <a:t>题目04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35" y="1644650"/>
            <a:ext cx="12191365" cy="2892425"/>
          </a:xfrm>
          <a:prstGeom prst="rect">
            <a:avLst/>
          </a:prstGeom>
          <a:solidFill>
            <a:schemeClr val="bg2">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平行四边形 4"/>
          <p:cNvSpPr/>
          <p:nvPr/>
        </p:nvSpPr>
        <p:spPr>
          <a:xfrm>
            <a:off x="635" y="1645285"/>
            <a:ext cx="12191365" cy="2892425"/>
          </a:xfrm>
          <a:prstGeom prst="parallelogram">
            <a:avLst/>
          </a:prstGeom>
          <a:solidFill>
            <a:schemeClr val="bg2">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平行四边形 9"/>
          <p:cNvSpPr/>
          <p:nvPr/>
        </p:nvSpPr>
        <p:spPr>
          <a:xfrm>
            <a:off x="477838" y="1639570"/>
            <a:ext cx="11236960" cy="2892425"/>
          </a:xfrm>
          <a:prstGeom prst="parallelogram">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7" name="图片 6" descr="校徽字样组合（未抠）"/>
          <p:cNvPicPr>
            <a:picLocks noChangeAspect="1"/>
          </p:cNvPicPr>
          <p:nvPr/>
        </p:nvPicPr>
        <p:blipFill>
          <a:blip r:embed="rId3"/>
          <a:srcRect l="3742" t="3187" r="60362" b="83659"/>
          <a:stretch>
            <a:fillRect/>
          </a:stretch>
        </p:blipFill>
        <p:spPr>
          <a:xfrm>
            <a:off x="4451350" y="605155"/>
            <a:ext cx="3289935" cy="907415"/>
          </a:xfrm>
          <a:prstGeom prst="rect">
            <a:avLst/>
          </a:prstGeom>
        </p:spPr>
      </p:pic>
      <p:sp>
        <p:nvSpPr>
          <p:cNvPr id="8" name="文本框 7"/>
          <p:cNvSpPr txBox="1"/>
          <p:nvPr/>
        </p:nvSpPr>
        <p:spPr>
          <a:xfrm>
            <a:off x="844550" y="2193925"/>
            <a:ext cx="10503535" cy="1235075"/>
          </a:xfrm>
          <a:prstGeom prst="rect">
            <a:avLst/>
          </a:prstGeom>
          <a:noFill/>
        </p:spPr>
        <p:txBody>
          <a:bodyPr wrap="square" rtlCol="0">
            <a:noAutofit/>
          </a:bodyPr>
          <a:lstStyle/>
          <a:p>
            <a:pPr algn="ctr"/>
            <a:r>
              <a:rPr lang="en-US" altLang="zh-CN" sz="7200" b="1">
                <a:solidFill>
                  <a:schemeClr val="bg1"/>
                </a:solidFill>
                <a:latin typeface="黑体" charset="0"/>
                <a:ea typeface="黑体" charset="0"/>
                <a:cs typeface="黑体" charset="0"/>
              </a:rPr>
              <a:t>20xx</a:t>
            </a:r>
            <a:r>
              <a:rPr lang="zh-CN" altLang="en-US" sz="7200" b="1">
                <a:solidFill>
                  <a:schemeClr val="bg1"/>
                </a:solidFill>
                <a:latin typeface="黑体" charset="0"/>
                <a:ea typeface="黑体" charset="0"/>
                <a:cs typeface="黑体" charset="0"/>
              </a:rPr>
              <a:t>毕业论文答辩</a:t>
            </a:r>
            <a:r>
              <a:rPr lang="en-US" altLang="zh-CN" sz="7200" b="1">
                <a:solidFill>
                  <a:schemeClr val="bg1"/>
                </a:solidFill>
                <a:latin typeface="黑体" charset="0"/>
                <a:ea typeface="黑体" charset="0"/>
                <a:cs typeface="黑体" charset="0"/>
              </a:rPr>
              <a:t>PPT</a:t>
            </a:r>
          </a:p>
        </p:txBody>
      </p:sp>
      <p:sp>
        <p:nvSpPr>
          <p:cNvPr id="9" name="文本框 8"/>
          <p:cNvSpPr txBox="1"/>
          <p:nvPr/>
        </p:nvSpPr>
        <p:spPr>
          <a:xfrm>
            <a:off x="679450" y="3771265"/>
            <a:ext cx="10833735" cy="398780"/>
          </a:xfrm>
          <a:prstGeom prst="rect">
            <a:avLst/>
          </a:prstGeom>
          <a:noFill/>
        </p:spPr>
        <p:txBody>
          <a:bodyPr wrap="square" rtlCol="0">
            <a:spAutoFit/>
          </a:bodyPr>
          <a:lstStyle/>
          <a:p>
            <a:pPr algn="ctr"/>
            <a:r>
              <a:rPr lang="zh-CN" altLang="en-US" sz="2000">
                <a:solidFill>
                  <a:schemeClr val="bg1"/>
                </a:solidFill>
                <a:latin typeface="黑体" charset="0"/>
                <a:ea typeface="黑体" charset="0"/>
                <a:cs typeface="黑体" charset="0"/>
              </a:rPr>
              <a:t>学号：</a:t>
            </a:r>
            <a:r>
              <a:rPr lang="en-US" altLang="zh-CN" sz="2000">
                <a:solidFill>
                  <a:schemeClr val="bg1"/>
                </a:solidFill>
                <a:latin typeface="黑体" charset="0"/>
                <a:ea typeface="黑体" charset="0"/>
                <a:cs typeface="黑体" charset="0"/>
              </a:rPr>
              <a:t>20xxxxxxxxxx       </a:t>
            </a:r>
            <a:r>
              <a:rPr lang="zh-CN" altLang="en-US" sz="2000">
                <a:solidFill>
                  <a:schemeClr val="bg1"/>
                </a:solidFill>
                <a:latin typeface="黑体" charset="0"/>
                <a:ea typeface="黑体" charset="0"/>
                <a:cs typeface="黑体" charset="0"/>
              </a:rPr>
              <a:t>专业：</a:t>
            </a:r>
            <a:r>
              <a:rPr lang="en-US" altLang="zh-CN" sz="2000">
                <a:solidFill>
                  <a:schemeClr val="bg1"/>
                </a:solidFill>
                <a:latin typeface="黑体" charset="0"/>
                <a:ea typeface="黑体" charset="0"/>
                <a:cs typeface="黑体" charset="0"/>
              </a:rPr>
              <a:t>xxxx        </a:t>
            </a:r>
            <a:r>
              <a:rPr lang="zh-CN" altLang="en-US" sz="2000">
                <a:solidFill>
                  <a:schemeClr val="bg1"/>
                </a:solidFill>
                <a:latin typeface="黑体" charset="0"/>
                <a:ea typeface="黑体" charset="0"/>
                <a:cs typeface="黑体" charset="0"/>
              </a:rPr>
              <a:t>学院：</a:t>
            </a:r>
            <a:r>
              <a:rPr lang="en-US" altLang="zh-CN" sz="2000">
                <a:solidFill>
                  <a:schemeClr val="bg1"/>
                </a:solidFill>
                <a:latin typeface="黑体" charset="0"/>
                <a:ea typeface="黑体" charset="0"/>
                <a:cs typeface="黑体" charset="0"/>
              </a:rPr>
              <a:t>xxxxxxx</a:t>
            </a:r>
          </a:p>
        </p:txBody>
      </p:sp>
      <p:sp>
        <p:nvSpPr>
          <p:cNvPr id="12" name="文本框 11"/>
          <p:cNvSpPr txBox="1"/>
          <p:nvPr/>
        </p:nvSpPr>
        <p:spPr>
          <a:xfrm>
            <a:off x="4064635" y="6210935"/>
            <a:ext cx="4064000" cy="398780"/>
          </a:xfrm>
          <a:prstGeom prst="rect">
            <a:avLst/>
          </a:prstGeom>
          <a:noFill/>
        </p:spPr>
        <p:txBody>
          <a:bodyPr wrap="square" rtlCol="0">
            <a:spAutoFit/>
          </a:bodyPr>
          <a:lstStyle/>
          <a:p>
            <a:pPr algn="ctr"/>
            <a:r>
              <a:rPr lang="en-US" altLang="zh-CN" sz="2000">
                <a:solidFill>
                  <a:schemeClr val="tx1"/>
                </a:solidFill>
                <a:latin typeface="黑体" charset="0"/>
                <a:ea typeface="黑体" charset="0"/>
                <a:cs typeface="黑体" charset="0"/>
              </a:rPr>
              <a:t>20xx年xx月xx日</a:t>
            </a:r>
          </a:p>
        </p:txBody>
      </p:sp>
      <p:sp>
        <p:nvSpPr>
          <p:cNvPr id="13" name="圆角矩形 12"/>
          <p:cNvSpPr/>
          <p:nvPr/>
        </p:nvSpPr>
        <p:spPr>
          <a:xfrm>
            <a:off x="2193290" y="4845050"/>
            <a:ext cx="3186430" cy="588010"/>
          </a:xfrm>
          <a:prstGeom prst="roundRect">
            <a:avLst>
              <a:gd name="adj" fmla="val 50000"/>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黑体" charset="0"/>
                <a:ea typeface="黑体" charset="0"/>
                <a:sym typeface="+mn-ea"/>
              </a:rPr>
              <a:t>答辩人：</a:t>
            </a:r>
            <a:r>
              <a:rPr lang="en-US" altLang="zh-CN">
                <a:latin typeface="黑体" charset="0"/>
                <a:ea typeface="黑体" charset="0"/>
                <a:sym typeface="+mn-ea"/>
              </a:rPr>
              <a:t>xxx</a:t>
            </a:r>
          </a:p>
        </p:txBody>
      </p:sp>
      <p:sp>
        <p:nvSpPr>
          <p:cNvPr id="14" name="圆角矩形 13"/>
          <p:cNvSpPr/>
          <p:nvPr/>
        </p:nvSpPr>
        <p:spPr>
          <a:xfrm>
            <a:off x="6813550" y="4845050"/>
            <a:ext cx="3186430" cy="588010"/>
          </a:xfrm>
          <a:prstGeom prst="roundRect">
            <a:avLst>
              <a:gd name="adj" fmla="val 50000"/>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latin typeface="黑体" charset="0"/>
                <a:ea typeface="黑体" charset="0"/>
                <a:sym typeface="+mn-ea"/>
              </a:rPr>
              <a:t>指导老师：</a:t>
            </a:r>
            <a:r>
              <a:rPr lang="en-US" altLang="zh-CN">
                <a:latin typeface="黑体" charset="0"/>
                <a:ea typeface="黑体" charset="0"/>
                <a:sym typeface="+mn-ea"/>
              </a:rPr>
              <a:t>xxx</a:t>
            </a:r>
          </a:p>
        </p:txBody>
      </p:sp>
      <p:sp>
        <p:nvSpPr>
          <p:cNvPr id="16" name="文本框 15"/>
          <p:cNvSpPr txBox="1"/>
          <p:nvPr/>
        </p:nvSpPr>
        <p:spPr>
          <a:xfrm>
            <a:off x="844233" y="3275330"/>
            <a:ext cx="10504170" cy="306705"/>
          </a:xfrm>
          <a:prstGeom prst="rect">
            <a:avLst/>
          </a:prstGeom>
          <a:noFill/>
        </p:spPr>
        <p:txBody>
          <a:bodyPr wrap="square" rtlCol="0">
            <a:spAutoFit/>
          </a:bodyPr>
          <a:lstStyle/>
          <a:p>
            <a:pPr algn="ctr"/>
            <a:r>
              <a:rPr lang="en-US" altLang="zh-CN" sz="1400">
                <a:solidFill>
                  <a:schemeClr val="bg1"/>
                </a:solidFill>
                <a:latin typeface="黑体" charset="0"/>
                <a:ea typeface="黑体" charset="0"/>
              </a:rPr>
              <a:t>2 0 x x    P o s t g r a d u a t e    r e e x a m i n a t i o n    i n t e r v i e w    P P 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0" y="6533515"/>
            <a:ext cx="12192000" cy="3244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6" name="直接连接符 5"/>
          <p:cNvCxnSpPr/>
          <p:nvPr>
            <p:custDataLst>
              <p:tags r:id="rId1"/>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14" name="图片 13" descr="校徽字样组合（未抠）"/>
          <p:cNvPicPr>
            <a:picLocks noChangeAspect="1"/>
          </p:cNvPicPr>
          <p:nvPr>
            <p:custDataLst>
              <p:tags r:id="rId2"/>
            </p:custDataLst>
          </p:nvPr>
        </p:nvPicPr>
        <p:blipFill>
          <a:blip r:embed="rId6"/>
          <a:srcRect l="3742" t="3187" r="60362" b="83659"/>
          <a:stretch>
            <a:fillRect/>
          </a:stretch>
        </p:blipFill>
        <p:spPr>
          <a:xfrm>
            <a:off x="9558020" y="123825"/>
            <a:ext cx="2486025" cy="685800"/>
          </a:xfrm>
          <a:prstGeom prst="rect">
            <a:avLst/>
          </a:prstGeom>
        </p:spPr>
      </p:pic>
      <p:sp>
        <p:nvSpPr>
          <p:cNvPr id="15" name="文本框 14"/>
          <p:cNvSpPr txBox="1"/>
          <p:nvPr>
            <p:custDataLst>
              <p:tags r:id="rId3"/>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标题标题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alphaModFix amt="20000"/>
          </a:blip>
          <a:srcRect t="29133" b="33548"/>
          <a:stretch>
            <a:fillRect/>
          </a:stretch>
        </p:blipFill>
        <p:spPr>
          <a:xfrm>
            <a:off x="0" y="0"/>
            <a:ext cx="12192000" cy="6901815"/>
          </a:xfrm>
          <a:prstGeom prst="rect">
            <a:avLst/>
          </a:prstGeom>
        </p:spPr>
      </p:pic>
      <p:sp>
        <p:nvSpPr>
          <p:cNvPr id="6" name="圆角矩形 5"/>
          <p:cNvSpPr/>
          <p:nvPr/>
        </p:nvSpPr>
        <p:spPr>
          <a:xfrm>
            <a:off x="3537585" y="1955800"/>
            <a:ext cx="5116195" cy="3010535"/>
          </a:xfrm>
          <a:prstGeom prst="roundRect">
            <a:avLst/>
          </a:prstGeom>
          <a:solidFill>
            <a:schemeClr val="bg1">
              <a:alpha val="61000"/>
            </a:schemeClr>
          </a:solidFill>
          <a:ln w="19050" cap="flat" cmpd="sng">
            <a:solidFill>
              <a:srgbClr val="388253"/>
            </a:solidFill>
            <a:prstDash val="solid"/>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文本框 8"/>
          <p:cNvSpPr txBox="1"/>
          <p:nvPr/>
        </p:nvSpPr>
        <p:spPr>
          <a:xfrm>
            <a:off x="4064318" y="4307205"/>
            <a:ext cx="4062730" cy="368300"/>
          </a:xfrm>
          <a:prstGeom prst="rect">
            <a:avLst/>
          </a:prstGeom>
          <a:noFill/>
        </p:spPr>
        <p:txBody>
          <a:bodyPr wrap="square" rtlCol="0">
            <a:spAutoFit/>
          </a:bodyPr>
          <a:lstStyle/>
          <a:p>
            <a:pPr algn="ctr"/>
            <a:r>
              <a:rPr lang="zh-CN">
                <a:solidFill>
                  <a:schemeClr val="tx1">
                    <a:lumMod val="75000"/>
                    <a:lumOff val="25000"/>
                  </a:schemeClr>
                </a:solidFill>
                <a:latin typeface="Songti SC Regular" panose="02010800040101010101" charset="-122"/>
                <a:ea typeface="Songti SC Regular" panose="02010800040101010101" charset="-122"/>
                <a:sym typeface="+mn-ea"/>
              </a:rPr>
              <a:t>对标题的解释文本</a:t>
            </a:r>
          </a:p>
        </p:txBody>
      </p:sp>
      <p:grpSp>
        <p:nvGrpSpPr>
          <p:cNvPr id="2" name="组合 1"/>
          <p:cNvGrpSpPr/>
          <p:nvPr/>
        </p:nvGrpSpPr>
        <p:grpSpPr>
          <a:xfrm>
            <a:off x="4164965" y="2778760"/>
            <a:ext cx="3862070" cy="1257300"/>
            <a:chOff x="6709" y="4376"/>
            <a:chExt cx="6082" cy="1980"/>
          </a:xfrm>
        </p:grpSpPr>
        <p:sp>
          <p:nvSpPr>
            <p:cNvPr id="8" name="文本框 7"/>
            <p:cNvSpPr txBox="1"/>
            <p:nvPr/>
          </p:nvSpPr>
          <p:spPr>
            <a:xfrm>
              <a:off x="8676" y="4858"/>
              <a:ext cx="4115" cy="1016"/>
            </a:xfrm>
            <a:prstGeom prst="rect">
              <a:avLst/>
            </a:prstGeom>
            <a:noFill/>
          </p:spPr>
          <p:txBody>
            <a:bodyPr wrap="square" rtlCol="0">
              <a:spAutoFit/>
            </a:bodyPr>
            <a:lstStyle/>
            <a:p>
              <a:pPr algn="ctr"/>
              <a:r>
                <a:rPr lang="zh-CN" altLang="en-US" sz="3600">
                  <a:solidFill>
                    <a:srgbClr val="388253"/>
                  </a:solidFill>
                  <a:latin typeface="Times New Roman Regular" panose="02020503050405090304" charset="0"/>
                  <a:ea typeface="Songti SC Regular" panose="02010800040101010101" charset="-122"/>
                  <a:cs typeface="Times New Roman Regular" panose="02020503050405090304" charset="0"/>
                </a:rPr>
                <a:t>大标题</a:t>
              </a:r>
              <a:r>
                <a:rPr lang="en-US" altLang="zh-CN" sz="3600">
                  <a:solidFill>
                    <a:srgbClr val="388253"/>
                  </a:solidFill>
                  <a:latin typeface="Times New Roman Regular" panose="02020503050405090304" charset="0"/>
                  <a:ea typeface="Songti SC Regular" panose="02010800040101010101" charset="-122"/>
                  <a:cs typeface="Times New Roman Regular" panose="02020503050405090304" charset="0"/>
                </a:rPr>
                <a:t> </a:t>
              </a:r>
              <a:r>
                <a:rPr lang="en-US" altLang="zh-CN" sz="3600" b="1">
                  <a:solidFill>
                    <a:srgbClr val="388253"/>
                  </a:solidFill>
                  <a:latin typeface="Times New Roman Bold" panose="02020503050405090304" charset="0"/>
                  <a:ea typeface="Songti SC Regular" panose="02010800040101010101" charset="-122"/>
                  <a:cs typeface="Times New Roman Bold" panose="02020503050405090304" charset="0"/>
                </a:rPr>
                <a:t>1</a:t>
              </a:r>
            </a:p>
          </p:txBody>
        </p:sp>
        <p:pic>
          <p:nvPicPr>
            <p:cNvPr id="3" name="图片 2" descr="校徽-绿（抠）"/>
            <p:cNvPicPr>
              <a:picLocks noChangeAspect="1"/>
            </p:cNvPicPr>
            <p:nvPr/>
          </p:nvPicPr>
          <p:blipFill>
            <a:blip r:embed="rId3"/>
            <a:stretch>
              <a:fillRect/>
            </a:stretch>
          </p:blipFill>
          <p:spPr>
            <a:xfrm>
              <a:off x="6709" y="4376"/>
              <a:ext cx="1967" cy="198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286385" y="823595"/>
            <a:ext cx="11550015" cy="0"/>
          </a:xfrm>
          <a:prstGeom prst="line">
            <a:avLst/>
          </a:prstGeom>
          <a:ln w="25400">
            <a:solidFill>
              <a:schemeClr val="tx1"/>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286385" y="240030"/>
            <a:ext cx="5447665" cy="583565"/>
          </a:xfrm>
          <a:prstGeom prst="rect">
            <a:avLst/>
          </a:prstGeom>
          <a:noFill/>
        </p:spPr>
        <p:txBody>
          <a:bodyPr wrap="square" rtlCol="0">
            <a:spAutoFit/>
          </a:bodyPr>
          <a:lstStyle/>
          <a:p>
            <a:r>
              <a:rPr lang="zh-CN" altLang="en-US" sz="3200" dirty="0">
                <a:solidFill>
                  <a:prstClr val="black"/>
                </a:solidFill>
                <a:latin typeface="Songti SC Regular" panose="02010800040101010101" charset="-122"/>
                <a:ea typeface="Songti SC Regular" panose="02010800040101010101" charset="-122"/>
                <a:cs typeface="Songti SC Regular" panose="02010800040101010101" charset="-122"/>
                <a:sym typeface="+mn-lt"/>
              </a:rPr>
              <a:t>大标题</a:t>
            </a:r>
          </a:p>
        </p:txBody>
      </p:sp>
      <p:cxnSp>
        <p:nvCxnSpPr>
          <p:cNvPr id="20" name="直接连接符 19"/>
          <p:cNvCxnSpPr/>
          <p:nvPr/>
        </p:nvCxnSpPr>
        <p:spPr>
          <a:xfrm>
            <a:off x="321310" y="3028950"/>
            <a:ext cx="11548110" cy="0"/>
          </a:xfrm>
          <a:prstGeom prst="line">
            <a:avLst/>
          </a:prstGeom>
          <a:solidFill>
            <a:srgbClr val="B1771E"/>
          </a:solidFill>
          <a:ln w="25400">
            <a:noFill/>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321310" y="918845"/>
            <a:ext cx="11550015" cy="1476375"/>
          </a:xfrm>
          <a:prstGeom prst="rect">
            <a:avLst/>
          </a:prstGeom>
          <a:noFill/>
        </p:spPr>
        <p:txBody>
          <a:bodyPr wrap="square" rtlCol="0">
            <a:spAutoFit/>
          </a:bodyPr>
          <a:lstStyle/>
          <a:p>
            <a:pPr algn="l">
              <a:lnSpc>
                <a:spcPct val="150000"/>
              </a:lnSpc>
            </a:pPr>
            <a:r>
              <a:rPr kumimoji="1" lang="zh-CN" altLang="en-US" sz="2000">
                <a:ln w="12700">
                  <a:noFill/>
                </a:ln>
                <a:solidFill>
                  <a:schemeClr val="tx1">
                    <a:alpha val="100000"/>
                  </a:schemeClr>
                </a:solidFill>
                <a:latin typeface="Songti SC Regular" panose="02010800040101010101" charset="-122"/>
                <a:ea typeface="Songti SC Regular" panose="02010800040101010101" charset="-122"/>
                <a:cs typeface="Source Han Sans"/>
                <a:sym typeface="+mn-ea"/>
              </a:rPr>
              <a:t>文本文</a:t>
            </a:r>
            <a:r>
              <a:rPr lang="zh-CN" altLang="en-US" sz="2000">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sz="2000">
                <a:solidFill>
                  <a:srgbClr val="FF0000"/>
                </a:solidFill>
                <a:effectLst/>
                <a:latin typeface="黑体" charset="0"/>
                <a:ea typeface="黑体" charset="0"/>
                <a:cs typeface="Times New Roman Regular" panose="02020503050405090304" charset="0"/>
                <a:sym typeface="+mn-ea"/>
              </a:rPr>
              <a:t>重点标记</a:t>
            </a:r>
            <a:r>
              <a:rPr lang="zh-CN" altLang="en-US" sz="2000">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本文本文本文本文本文本文本文本文本文本文本文本文本文本文本文本文本文本文本文本文本文本文本文本文本文本文本文本文本文本文本文本</a:t>
            </a:r>
            <a:endParaRPr lang="zh-CN" altLang="en-US" sz="2000" kern="0" dirty="0">
              <a:solidFill>
                <a:srgbClr val="388253"/>
              </a:solidFill>
              <a:latin typeface="Songti SC Regular" panose="02010800040101010101" charset="-122"/>
              <a:ea typeface="Songti SC Regular" panose="02010800040101010101" charset="-122"/>
              <a:cs typeface="汉仪劲楷简" panose="00020600040101010101" charset="-122"/>
              <a:sym typeface="+mn-ea"/>
            </a:endParaRPr>
          </a:p>
        </p:txBody>
      </p:sp>
      <p:cxnSp>
        <p:nvCxnSpPr>
          <p:cNvPr id="58" name="直接连接符 57"/>
          <p:cNvCxnSpPr/>
          <p:nvPr/>
        </p:nvCxnSpPr>
        <p:spPr>
          <a:xfrm>
            <a:off x="286385" y="2505710"/>
            <a:ext cx="11550015" cy="0"/>
          </a:xfrm>
          <a:prstGeom prst="line">
            <a:avLst/>
          </a:prstGeom>
          <a:ln w="25400">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7772400" y="516890"/>
            <a:ext cx="4064000" cy="306705"/>
          </a:xfrm>
          <a:prstGeom prst="rect">
            <a:avLst/>
          </a:prstGeom>
          <a:noFill/>
        </p:spPr>
        <p:txBody>
          <a:bodyPr wrap="square" rtlCol="0">
            <a:spAutoFit/>
          </a:bodyPr>
          <a:lstStyle/>
          <a:p>
            <a:pPr algn="r"/>
            <a:r>
              <a:rPr lang="zh-CN" altLang="en-US" sz="1400">
                <a:latin typeface="Songti SC Regular" panose="02010800040101010101" charset="-122"/>
                <a:ea typeface="Songti SC Regular" panose="02010800040101010101" charset="-122"/>
                <a:cs typeface="Songti SC Regular" panose="02010800040101010101" charset="-122"/>
              </a:rPr>
              <a:t>汇报题目</a:t>
            </a:r>
          </a:p>
        </p:txBody>
      </p:sp>
      <p:sp>
        <p:nvSpPr>
          <p:cNvPr id="5" name="文本框 4"/>
          <p:cNvSpPr txBox="1"/>
          <p:nvPr/>
        </p:nvSpPr>
        <p:spPr>
          <a:xfrm>
            <a:off x="5993765" y="6441440"/>
            <a:ext cx="6096635" cy="306705"/>
          </a:xfrm>
          <a:prstGeom prst="rect">
            <a:avLst/>
          </a:prstGeom>
          <a:noFill/>
        </p:spPr>
        <p:txBody>
          <a:bodyPr wrap="square" rtlCol="0">
            <a:spAutoFit/>
          </a:bodyPr>
          <a:lstStyle/>
          <a:p>
            <a:pPr algn="r">
              <a:buClrTx/>
              <a:buSzTx/>
              <a:buFontTx/>
            </a:pPr>
            <a:r>
              <a:rPr lang="zh-CN" altLang="en-US" sz="1400">
                <a:latin typeface="Songti SC Regular" panose="02010800040101010101" charset="-122"/>
                <a:ea typeface="Songti SC Regular" panose="02010800040101010101" charset="-122"/>
                <a:cs typeface="Songti SC Regular" panose="02010800040101010101" charset="-122"/>
                <a:sym typeface="+mn-ea"/>
              </a:rPr>
              <a:t>汇报时间</a:t>
            </a:r>
            <a:r>
              <a:rPr lang="en-US" altLang="zh-CN" sz="1400">
                <a:latin typeface="Songti SC Regular" panose="02010800040101010101" charset="-122"/>
                <a:ea typeface="Songti SC Regular" panose="02010800040101010101" charset="-122"/>
                <a:cs typeface="Songti SC Regular" panose="02010800040101010101" charset="-122"/>
                <a:sym typeface="+mn-ea"/>
              </a:rPr>
              <a:t>or</a:t>
            </a:r>
            <a:r>
              <a:rPr lang="zh-CN" altLang="en-US" sz="1400">
                <a:latin typeface="Songti SC Regular" panose="02010800040101010101" charset="-122"/>
                <a:ea typeface="Songti SC Regular" panose="02010800040101010101" charset="-122"/>
                <a:cs typeface="Songti SC Regular" panose="02010800040101010101" charset="-122"/>
                <a:sym typeface="+mn-ea"/>
              </a:rPr>
              <a:t>幻灯片页数</a:t>
            </a:r>
          </a:p>
        </p:txBody>
      </p:sp>
      <p:cxnSp>
        <p:nvCxnSpPr>
          <p:cNvPr id="6" name="直接连接符 5"/>
          <p:cNvCxnSpPr/>
          <p:nvPr/>
        </p:nvCxnSpPr>
        <p:spPr>
          <a:xfrm>
            <a:off x="321310" y="3676650"/>
            <a:ext cx="6735445" cy="0"/>
          </a:xfrm>
          <a:prstGeom prst="line">
            <a:avLst/>
          </a:prstGeom>
          <a:solidFill>
            <a:srgbClr val="B1771E"/>
          </a:solidFill>
          <a:ln w="25400">
            <a:noFill/>
          </a:ln>
        </p:spPr>
        <p:style>
          <a:lnRef idx="2">
            <a:schemeClr val="accent1"/>
          </a:lnRef>
          <a:fillRef idx="0">
            <a:srgbClr val="FFFFFF"/>
          </a:fillRef>
          <a:effectRef idx="0">
            <a:srgbClr val="FFFFFF"/>
          </a:effectRef>
          <a:fontRef idx="minor">
            <a:schemeClr val="tx1"/>
          </a:fontRef>
        </p:style>
      </p:cxnSp>
      <p:sp>
        <p:nvSpPr>
          <p:cNvPr id="7" name="圆角矩形 6"/>
          <p:cNvSpPr/>
          <p:nvPr/>
        </p:nvSpPr>
        <p:spPr>
          <a:xfrm>
            <a:off x="324485" y="3357880"/>
            <a:ext cx="2118995" cy="2967355"/>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8" name="圆角矩形 7"/>
          <p:cNvSpPr/>
          <p:nvPr/>
        </p:nvSpPr>
        <p:spPr>
          <a:xfrm>
            <a:off x="9749155" y="3357880"/>
            <a:ext cx="2118995" cy="2967355"/>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11" name="圆角矩形 10"/>
          <p:cNvSpPr/>
          <p:nvPr/>
        </p:nvSpPr>
        <p:spPr>
          <a:xfrm>
            <a:off x="2680335" y="3357880"/>
            <a:ext cx="2118995" cy="2967355"/>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12" name="圆角矩形 11"/>
          <p:cNvSpPr/>
          <p:nvPr/>
        </p:nvSpPr>
        <p:spPr>
          <a:xfrm>
            <a:off x="5036820" y="3357880"/>
            <a:ext cx="2118995" cy="2967355"/>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13" name="圆角矩形 12"/>
          <p:cNvSpPr/>
          <p:nvPr/>
        </p:nvSpPr>
        <p:spPr>
          <a:xfrm>
            <a:off x="7392670" y="3357880"/>
            <a:ext cx="2118995" cy="2967355"/>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grpSp>
        <p:nvGrpSpPr>
          <p:cNvPr id="75" name="组合 74"/>
          <p:cNvGrpSpPr/>
          <p:nvPr/>
        </p:nvGrpSpPr>
        <p:grpSpPr>
          <a:xfrm>
            <a:off x="417830" y="2734945"/>
            <a:ext cx="1948815" cy="1038860"/>
            <a:chOff x="13180" y="1644"/>
            <a:chExt cx="4672" cy="1937"/>
          </a:xfrm>
        </p:grpSpPr>
        <p:sp>
          <p:nvSpPr>
            <p:cNvPr id="76" name="圆角矩形 7"/>
            <p:cNvSpPr/>
            <p:nvPr/>
          </p:nvSpPr>
          <p:spPr bwMode="auto">
            <a:xfrm>
              <a:off x="13369" y="1644"/>
              <a:ext cx="4255" cy="1937"/>
            </a:xfrm>
            <a:prstGeom prst="roundRect">
              <a:avLst>
                <a:gd name="adj" fmla="val 7162"/>
              </a:avLst>
            </a:prstGeom>
            <a:solidFill>
              <a:srgbClr val="388253"/>
            </a:solidFill>
            <a:ln>
              <a:noFill/>
            </a:ln>
          </p:spPr>
          <p:txBody>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fontAlgn="base">
                <a:spcBef>
                  <a:spcPct val="0"/>
                </a:spcBef>
                <a:spcAft>
                  <a:spcPct val="0"/>
                </a:spcAft>
                <a:buFontTx/>
                <a:buNone/>
                <a:defRPr/>
              </a:pPr>
              <a:endParaRPr lang="zh-CN" altLang="en-US" sz="1800" kern="0">
                <a:solidFill>
                  <a:srgbClr val="535258"/>
                </a:solidFill>
                <a:latin typeface="Songti SC Regular" panose="02010800040101010101" charset="-122"/>
                <a:ea typeface="Songti SC Regular" panose="02010800040101010101" charset="-122"/>
              </a:endParaRPr>
            </a:p>
          </p:txBody>
        </p:sp>
        <p:sp>
          <p:nvSpPr>
            <p:cNvPr id="77" name="TextBox 11"/>
            <p:cNvSpPr txBox="1"/>
            <p:nvPr/>
          </p:nvSpPr>
          <p:spPr bwMode="auto">
            <a:xfrm>
              <a:off x="13180" y="2111"/>
              <a:ext cx="4672"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indent="0" algn="ctr" fontAlgn="auto">
                <a:lnSpc>
                  <a:spcPct val="100000"/>
                </a:lnSpc>
                <a:spcBef>
                  <a:spcPts val="0"/>
                </a:spcBef>
                <a:buClrTx/>
                <a:buSzTx/>
                <a:buFontTx/>
                <a:buNone/>
              </a:pPr>
              <a:r>
                <a:rPr lang="zh-CN" altLang="en-US" sz="1800" b="1" dirty="0">
                  <a:solidFill>
                    <a:schemeClr val="bg1"/>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1800" b="1" dirty="0">
                  <a:solidFill>
                    <a:schemeClr val="bg1"/>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 1</a:t>
              </a:r>
            </a:p>
          </p:txBody>
        </p:sp>
      </p:grpSp>
      <p:grpSp>
        <p:nvGrpSpPr>
          <p:cNvPr id="17" name="组合 16"/>
          <p:cNvGrpSpPr/>
          <p:nvPr/>
        </p:nvGrpSpPr>
        <p:grpSpPr>
          <a:xfrm>
            <a:off x="7560945" y="2736215"/>
            <a:ext cx="1779270" cy="1038860"/>
            <a:chOff x="13358" y="1644"/>
            <a:chExt cx="4266" cy="1937"/>
          </a:xfrm>
        </p:grpSpPr>
        <p:sp>
          <p:nvSpPr>
            <p:cNvPr id="18" name="圆角矩形 7"/>
            <p:cNvSpPr/>
            <p:nvPr/>
          </p:nvSpPr>
          <p:spPr bwMode="auto">
            <a:xfrm>
              <a:off x="13369" y="1644"/>
              <a:ext cx="4255" cy="1937"/>
            </a:xfrm>
            <a:prstGeom prst="roundRect">
              <a:avLst>
                <a:gd name="adj" fmla="val 7162"/>
              </a:avLst>
            </a:prstGeom>
            <a:solidFill>
              <a:srgbClr val="388253"/>
            </a:solidFill>
            <a:ln>
              <a:noFill/>
            </a:ln>
          </p:spPr>
          <p:txBody>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fontAlgn="base">
                <a:spcBef>
                  <a:spcPct val="0"/>
                </a:spcBef>
                <a:spcAft>
                  <a:spcPct val="0"/>
                </a:spcAft>
                <a:buFontTx/>
                <a:buNone/>
                <a:defRPr/>
              </a:pPr>
              <a:endParaRPr lang="zh-CN" altLang="en-US" sz="1800" kern="0">
                <a:solidFill>
                  <a:srgbClr val="535258"/>
                </a:solidFill>
                <a:latin typeface="Songti SC Regular" panose="02010800040101010101" charset="-122"/>
                <a:ea typeface="Songti SC Regular" panose="02010800040101010101" charset="-122"/>
              </a:endParaRPr>
            </a:p>
          </p:txBody>
        </p:sp>
        <p:sp>
          <p:nvSpPr>
            <p:cNvPr id="19" name="TextBox 11"/>
            <p:cNvSpPr txBox="1"/>
            <p:nvPr/>
          </p:nvSpPr>
          <p:spPr bwMode="auto">
            <a:xfrm>
              <a:off x="13358" y="2111"/>
              <a:ext cx="4255"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algn="ctr" fontAlgn="base">
                <a:spcBef>
                  <a:spcPct val="0"/>
                </a:spcBef>
                <a:spcAft>
                  <a:spcPct val="0"/>
                </a:spcAft>
                <a:buFontTx/>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rPr>
                <a:t> 4</a:t>
              </a:r>
            </a:p>
          </p:txBody>
        </p:sp>
      </p:grpSp>
      <p:grpSp>
        <p:nvGrpSpPr>
          <p:cNvPr id="21" name="组合 20"/>
          <p:cNvGrpSpPr/>
          <p:nvPr/>
        </p:nvGrpSpPr>
        <p:grpSpPr>
          <a:xfrm>
            <a:off x="9825355" y="2736850"/>
            <a:ext cx="1959610" cy="1038860"/>
            <a:chOff x="13142" y="1644"/>
            <a:chExt cx="4698" cy="1937"/>
          </a:xfrm>
        </p:grpSpPr>
        <p:sp>
          <p:nvSpPr>
            <p:cNvPr id="22" name="圆角矩形 7"/>
            <p:cNvSpPr/>
            <p:nvPr/>
          </p:nvSpPr>
          <p:spPr bwMode="auto">
            <a:xfrm>
              <a:off x="13369" y="1644"/>
              <a:ext cx="4255" cy="1937"/>
            </a:xfrm>
            <a:prstGeom prst="roundRect">
              <a:avLst>
                <a:gd name="adj" fmla="val 7162"/>
              </a:avLst>
            </a:prstGeom>
            <a:solidFill>
              <a:srgbClr val="388253"/>
            </a:solidFill>
            <a:ln>
              <a:noFill/>
            </a:ln>
          </p:spPr>
          <p:txBody>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fontAlgn="base">
                <a:spcBef>
                  <a:spcPct val="0"/>
                </a:spcBef>
                <a:spcAft>
                  <a:spcPct val="0"/>
                </a:spcAft>
                <a:buFontTx/>
                <a:buNone/>
                <a:defRPr/>
              </a:pPr>
              <a:endParaRPr lang="zh-CN" altLang="en-US" sz="1800" kern="0">
                <a:solidFill>
                  <a:srgbClr val="535258"/>
                </a:solidFill>
                <a:latin typeface="Songti SC Regular" panose="02010800040101010101" charset="-122"/>
                <a:ea typeface="Songti SC Regular" panose="02010800040101010101" charset="-122"/>
              </a:endParaRPr>
            </a:p>
          </p:txBody>
        </p:sp>
        <p:sp>
          <p:nvSpPr>
            <p:cNvPr id="23" name="TextBox 11"/>
            <p:cNvSpPr txBox="1"/>
            <p:nvPr/>
          </p:nvSpPr>
          <p:spPr bwMode="auto">
            <a:xfrm>
              <a:off x="13142" y="2111"/>
              <a:ext cx="4698"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algn="ctr" fontAlgn="base">
                <a:spcBef>
                  <a:spcPct val="0"/>
                </a:spcBef>
                <a:spcAft>
                  <a:spcPct val="0"/>
                </a:spcAft>
                <a:buFontTx/>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rPr>
                <a:t> 5</a:t>
              </a:r>
            </a:p>
          </p:txBody>
        </p:sp>
      </p:grpSp>
      <p:grpSp>
        <p:nvGrpSpPr>
          <p:cNvPr id="35" name="组合 34"/>
          <p:cNvGrpSpPr/>
          <p:nvPr/>
        </p:nvGrpSpPr>
        <p:grpSpPr>
          <a:xfrm>
            <a:off x="2774315" y="2734945"/>
            <a:ext cx="1948815" cy="1038860"/>
            <a:chOff x="13180" y="1644"/>
            <a:chExt cx="4672" cy="1937"/>
          </a:xfrm>
        </p:grpSpPr>
        <p:sp>
          <p:nvSpPr>
            <p:cNvPr id="36" name="圆角矩形 7"/>
            <p:cNvSpPr/>
            <p:nvPr/>
          </p:nvSpPr>
          <p:spPr bwMode="auto">
            <a:xfrm>
              <a:off x="13369" y="1644"/>
              <a:ext cx="4255" cy="1937"/>
            </a:xfrm>
            <a:prstGeom prst="roundRect">
              <a:avLst>
                <a:gd name="adj" fmla="val 7162"/>
              </a:avLst>
            </a:prstGeom>
            <a:solidFill>
              <a:srgbClr val="388253"/>
            </a:solidFill>
            <a:ln>
              <a:noFill/>
            </a:ln>
          </p:spPr>
          <p:txBody>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fontAlgn="base">
                <a:spcBef>
                  <a:spcPct val="0"/>
                </a:spcBef>
                <a:spcAft>
                  <a:spcPct val="0"/>
                </a:spcAft>
                <a:buFontTx/>
                <a:buNone/>
                <a:defRPr/>
              </a:pPr>
              <a:endParaRPr lang="zh-CN" altLang="en-US" sz="1800" kern="0">
                <a:solidFill>
                  <a:srgbClr val="535258"/>
                </a:solidFill>
                <a:latin typeface="Songti SC Regular" panose="02010800040101010101" charset="-122"/>
                <a:ea typeface="Songti SC Regular" panose="02010800040101010101" charset="-122"/>
              </a:endParaRPr>
            </a:p>
          </p:txBody>
        </p:sp>
        <p:sp>
          <p:nvSpPr>
            <p:cNvPr id="37" name="TextBox 11"/>
            <p:cNvSpPr txBox="1"/>
            <p:nvPr/>
          </p:nvSpPr>
          <p:spPr bwMode="auto">
            <a:xfrm>
              <a:off x="13180" y="2111"/>
              <a:ext cx="4672"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indent="0" algn="ctr" fontAlgn="auto">
                <a:lnSpc>
                  <a:spcPct val="100000"/>
                </a:lnSpc>
                <a:spcBef>
                  <a:spcPts val="0"/>
                </a:spcBef>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rPr>
                <a:t> 2</a:t>
              </a:r>
            </a:p>
          </p:txBody>
        </p:sp>
      </p:grpSp>
      <p:grpSp>
        <p:nvGrpSpPr>
          <p:cNvPr id="38" name="组合 37"/>
          <p:cNvGrpSpPr/>
          <p:nvPr/>
        </p:nvGrpSpPr>
        <p:grpSpPr>
          <a:xfrm>
            <a:off x="5038090" y="2725420"/>
            <a:ext cx="2115820" cy="1038860"/>
            <a:chOff x="13213" y="1644"/>
            <a:chExt cx="5073" cy="1937"/>
          </a:xfrm>
        </p:grpSpPr>
        <p:sp>
          <p:nvSpPr>
            <p:cNvPr id="39" name="圆角矩形 7"/>
            <p:cNvSpPr/>
            <p:nvPr/>
          </p:nvSpPr>
          <p:spPr bwMode="auto">
            <a:xfrm>
              <a:off x="13368" y="1644"/>
              <a:ext cx="4671" cy="1937"/>
            </a:xfrm>
            <a:prstGeom prst="roundRect">
              <a:avLst>
                <a:gd name="adj" fmla="val 7162"/>
              </a:avLst>
            </a:prstGeom>
            <a:solidFill>
              <a:srgbClr val="388253"/>
            </a:solidFill>
            <a:ln>
              <a:noFill/>
            </a:ln>
          </p:spPr>
          <p:txBody>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fontAlgn="base">
                <a:spcBef>
                  <a:spcPct val="0"/>
                </a:spcBef>
                <a:spcAft>
                  <a:spcPct val="0"/>
                </a:spcAft>
                <a:buFontTx/>
                <a:buNone/>
                <a:defRPr/>
              </a:pPr>
              <a:endParaRPr lang="zh-CN" altLang="en-US" sz="1800" kern="0">
                <a:solidFill>
                  <a:srgbClr val="535258"/>
                </a:solidFill>
                <a:latin typeface="Songti SC Regular" panose="02010800040101010101" charset="-122"/>
                <a:ea typeface="Songti SC Regular" panose="02010800040101010101" charset="-122"/>
              </a:endParaRPr>
            </a:p>
          </p:txBody>
        </p:sp>
        <p:sp>
          <p:nvSpPr>
            <p:cNvPr id="40" name="TextBox 11"/>
            <p:cNvSpPr txBox="1"/>
            <p:nvPr/>
          </p:nvSpPr>
          <p:spPr bwMode="auto">
            <a:xfrm>
              <a:off x="13213" y="2136"/>
              <a:ext cx="5073"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indent="0" algn="ctr" fontAlgn="auto">
                <a:lnSpc>
                  <a:spcPct val="100000"/>
                </a:lnSpc>
                <a:spcBef>
                  <a:spcPts val="0"/>
                </a:spcBef>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rPr>
                <a:t> 3</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321310" y="3138170"/>
            <a:ext cx="6737350" cy="0"/>
          </a:xfrm>
          <a:prstGeom prst="line">
            <a:avLst/>
          </a:prstGeom>
          <a:solidFill>
            <a:srgbClr val="B1771E"/>
          </a:solidFill>
          <a:ln w="25400">
            <a:noFill/>
          </a:ln>
        </p:spPr>
        <p:style>
          <a:lnRef idx="2">
            <a:schemeClr val="accent1"/>
          </a:lnRef>
          <a:fillRef idx="0">
            <a:srgbClr val="FFFFFF"/>
          </a:fillRef>
          <a:effectRef idx="0">
            <a:srgbClr val="FFFFFF"/>
          </a:effectRef>
          <a:fontRef idx="minor">
            <a:schemeClr val="tx1"/>
          </a:fontRef>
        </p:style>
      </p:cxnSp>
      <p:sp>
        <p:nvSpPr>
          <p:cNvPr id="6" name="圆角矩形 5"/>
          <p:cNvSpPr/>
          <p:nvPr/>
        </p:nvSpPr>
        <p:spPr>
          <a:xfrm>
            <a:off x="324485" y="2685415"/>
            <a:ext cx="2118995" cy="3639820"/>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3" name="圆角矩形 2"/>
          <p:cNvSpPr/>
          <p:nvPr/>
        </p:nvSpPr>
        <p:spPr>
          <a:xfrm>
            <a:off x="9749155" y="2685415"/>
            <a:ext cx="2118995" cy="3639820"/>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b="1" kern="0" dirty="0">
              <a:solidFill>
                <a:srgbClr val="000000">
                  <a:lumMod val="75000"/>
                  <a:lumOff val="25000"/>
                </a:srgbClr>
              </a:solidFill>
              <a:latin typeface="Songti SC Regular" panose="02010800040101010101" charset="-122"/>
              <a:ea typeface="Songti SC Regular" panose="02010800040101010101" charset="-122"/>
              <a:cs typeface="Songti SC Regular" panose="02010800040101010101" charset="-122"/>
              <a:sym typeface="+mn-ea"/>
            </a:endParaRPr>
          </a:p>
        </p:txBody>
      </p:sp>
      <p:sp>
        <p:nvSpPr>
          <p:cNvPr id="4" name="圆角矩形 3"/>
          <p:cNvSpPr/>
          <p:nvPr/>
        </p:nvSpPr>
        <p:spPr>
          <a:xfrm>
            <a:off x="2680335" y="2685415"/>
            <a:ext cx="2118995" cy="3639820"/>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5" name="圆角矩形 4"/>
          <p:cNvSpPr/>
          <p:nvPr/>
        </p:nvSpPr>
        <p:spPr>
          <a:xfrm>
            <a:off x="5036820" y="2685415"/>
            <a:ext cx="2118995" cy="3639820"/>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a:latin typeface="Songti SC Regular" panose="02010800040101010101" charset="-122"/>
              <a:ea typeface="Songti SC Regular" panose="02010800040101010101" charset="-122"/>
              <a:cs typeface="Songti SC Regular" panose="02010800040101010101" charset="-122"/>
            </a:endParaRPr>
          </a:p>
        </p:txBody>
      </p:sp>
      <p:sp>
        <p:nvSpPr>
          <p:cNvPr id="7" name="圆角矩形 6"/>
          <p:cNvSpPr/>
          <p:nvPr/>
        </p:nvSpPr>
        <p:spPr>
          <a:xfrm>
            <a:off x="7392670" y="2685415"/>
            <a:ext cx="2118995" cy="3639820"/>
          </a:xfrm>
          <a:prstGeom prst="roundRect">
            <a:avLst/>
          </a:prstGeom>
          <a:solidFill>
            <a:schemeClr val="bg1">
              <a:alpha val="70000"/>
            </a:schemeClr>
          </a:solidFill>
          <a:ln w="28575">
            <a:solidFill>
              <a:srgbClr val="388253"/>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l" fontAlgn="auto">
              <a:lnSpc>
                <a:spcPct val="100000"/>
              </a:lnSpc>
              <a:buNone/>
            </a:pP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文本文本文本文本文本文本文本文本文本文本文本文本文本文本文本文本本文本文本文本文本文本文本文本</a:t>
            </a:r>
            <a:endParaRPr lang="zh-CN" altLang="en-US" b="1" kern="0" dirty="0">
              <a:solidFill>
                <a:srgbClr val="000000">
                  <a:lumMod val="75000"/>
                  <a:lumOff val="25000"/>
                </a:srgbClr>
              </a:solidFill>
              <a:latin typeface="Songti SC Regular" panose="02010800040101010101" charset="-122"/>
              <a:ea typeface="Songti SC Regular" panose="02010800040101010101" charset="-122"/>
              <a:cs typeface="Songti SC Regular" panose="02010800040101010101" charset="-122"/>
              <a:sym typeface="+mn-ea"/>
            </a:endParaRPr>
          </a:p>
        </p:txBody>
      </p:sp>
      <p:sp>
        <p:nvSpPr>
          <p:cNvPr id="76" name="圆角矩形 7"/>
          <p:cNvSpPr/>
          <p:nvPr/>
        </p:nvSpPr>
        <p:spPr bwMode="auto">
          <a:xfrm>
            <a:off x="504825" y="2196465"/>
            <a:ext cx="1774825" cy="714375"/>
          </a:xfrm>
          <a:prstGeom prst="roundRect">
            <a:avLst>
              <a:gd name="adj" fmla="val 7162"/>
            </a:avLst>
          </a:prstGeom>
          <a:solidFill>
            <a:srgbClr val="388253"/>
          </a:solidFill>
          <a:ln>
            <a:noFill/>
          </a:ln>
        </p:spPr>
        <p:txBody>
          <a:bodyPr>
            <a:no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lvl="0" algn="l" fontAlgn="base">
              <a:buClrTx/>
              <a:buSzTx/>
              <a:buFontTx/>
              <a:buNone/>
              <a:defRPr/>
            </a:pPr>
            <a:endParaRPr lang="zh-CN" altLang="en-US" sz="1800" kern="0">
              <a:solidFill>
                <a:srgbClr val="535258"/>
              </a:solidFill>
              <a:latin typeface="Songti SC Regular" panose="02010800040101010101" charset="-122"/>
              <a:ea typeface="Songti SC Regular" panose="02010800040101010101" charset="-122"/>
              <a:sym typeface="+mn-ea"/>
            </a:endParaRPr>
          </a:p>
        </p:txBody>
      </p:sp>
      <p:sp>
        <p:nvSpPr>
          <p:cNvPr id="77" name="TextBox 11"/>
          <p:cNvSpPr txBox="1"/>
          <p:nvPr/>
        </p:nvSpPr>
        <p:spPr bwMode="auto">
          <a:xfrm>
            <a:off x="417830" y="2368550"/>
            <a:ext cx="19488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indent="0" algn="ctr" fontAlgn="auto">
              <a:lnSpc>
                <a:spcPct val="100000"/>
              </a:lnSpc>
              <a:spcBef>
                <a:spcPts val="0"/>
              </a:spcBef>
              <a:buClrTx/>
              <a:buSzTx/>
              <a:buFontTx/>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 1</a:t>
            </a:r>
            <a:endParaRPr lang="zh-CN" altLang="en-US" sz="1800" b="1" dirty="0">
              <a:solidFill>
                <a:schemeClr val="bg1"/>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endParaRPr>
          </a:p>
        </p:txBody>
      </p:sp>
      <p:sp>
        <p:nvSpPr>
          <p:cNvPr id="18" name="圆角矩形 7"/>
          <p:cNvSpPr/>
          <p:nvPr/>
        </p:nvSpPr>
        <p:spPr bwMode="auto">
          <a:xfrm>
            <a:off x="7565390" y="2197735"/>
            <a:ext cx="1774825" cy="714375"/>
          </a:xfrm>
          <a:prstGeom prst="roundRect">
            <a:avLst>
              <a:gd name="adj" fmla="val 7162"/>
            </a:avLst>
          </a:prstGeom>
          <a:solidFill>
            <a:srgbClr val="388253"/>
          </a:solidFill>
          <a:ln>
            <a:noFill/>
          </a:ln>
        </p:spPr>
        <p:txBody>
          <a:bodyPr>
            <a:no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lvl="0" algn="l" fontAlgn="base">
              <a:buClrTx/>
              <a:buSzTx/>
              <a:buFontTx/>
              <a:buNone/>
              <a:defRPr/>
            </a:pPr>
            <a:endParaRPr lang="zh-CN" altLang="en-US" sz="1800" kern="0">
              <a:solidFill>
                <a:srgbClr val="535258"/>
              </a:solidFill>
              <a:latin typeface="Songti SC Regular" panose="02010800040101010101" charset="-122"/>
              <a:ea typeface="Songti SC Regular" panose="02010800040101010101" charset="-122"/>
              <a:sym typeface="+mn-ea"/>
            </a:endParaRPr>
          </a:p>
        </p:txBody>
      </p:sp>
      <p:sp>
        <p:nvSpPr>
          <p:cNvPr id="19" name="TextBox 11"/>
          <p:cNvSpPr txBox="1"/>
          <p:nvPr/>
        </p:nvSpPr>
        <p:spPr bwMode="auto">
          <a:xfrm>
            <a:off x="7560945" y="2369820"/>
            <a:ext cx="177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algn="ctr" fontAlgn="base">
              <a:spcBef>
                <a:spcPct val="0"/>
              </a:spcBef>
              <a:spcAft>
                <a:spcPct val="0"/>
              </a:spcAft>
              <a:buFontTx/>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 4</a:t>
            </a:r>
            <a:endPar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endParaRPr>
          </a:p>
        </p:txBody>
      </p:sp>
      <p:sp>
        <p:nvSpPr>
          <p:cNvPr id="22" name="圆角矩形 7"/>
          <p:cNvSpPr/>
          <p:nvPr/>
        </p:nvSpPr>
        <p:spPr bwMode="auto">
          <a:xfrm>
            <a:off x="9919970" y="2198370"/>
            <a:ext cx="1774825" cy="714375"/>
          </a:xfrm>
          <a:prstGeom prst="roundRect">
            <a:avLst>
              <a:gd name="adj" fmla="val 7162"/>
            </a:avLst>
          </a:prstGeom>
          <a:solidFill>
            <a:srgbClr val="388253"/>
          </a:solidFill>
          <a:ln>
            <a:noFill/>
          </a:ln>
        </p:spPr>
        <p:txBody>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fontAlgn="base">
              <a:spcBef>
                <a:spcPct val="0"/>
              </a:spcBef>
              <a:spcAft>
                <a:spcPct val="0"/>
              </a:spcAft>
              <a:buFontTx/>
              <a:buNone/>
              <a:defRPr/>
            </a:pPr>
            <a:endParaRPr lang="zh-CN" altLang="en-US" sz="1800" kern="0">
              <a:solidFill>
                <a:srgbClr val="535258"/>
              </a:solidFill>
              <a:latin typeface="Songti SC Regular" panose="02010800040101010101" charset="-122"/>
              <a:ea typeface="Songti SC Regular" panose="02010800040101010101" charset="-122"/>
            </a:endParaRPr>
          </a:p>
        </p:txBody>
      </p:sp>
      <p:sp>
        <p:nvSpPr>
          <p:cNvPr id="23" name="TextBox 11"/>
          <p:cNvSpPr txBox="1"/>
          <p:nvPr/>
        </p:nvSpPr>
        <p:spPr bwMode="auto">
          <a:xfrm>
            <a:off x="9825355" y="2370455"/>
            <a:ext cx="19596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algn="ctr" fontAlgn="base">
              <a:spcBef>
                <a:spcPct val="0"/>
              </a:spcBef>
              <a:spcAft>
                <a:spcPct val="0"/>
              </a:spcAft>
              <a:buFontTx/>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 5</a:t>
            </a:r>
            <a:endPar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endParaRPr>
          </a:p>
        </p:txBody>
      </p:sp>
      <p:sp>
        <p:nvSpPr>
          <p:cNvPr id="36" name="圆角矩形 7"/>
          <p:cNvSpPr/>
          <p:nvPr/>
        </p:nvSpPr>
        <p:spPr bwMode="auto">
          <a:xfrm>
            <a:off x="2853055" y="2196465"/>
            <a:ext cx="1774825" cy="714375"/>
          </a:xfrm>
          <a:prstGeom prst="roundRect">
            <a:avLst>
              <a:gd name="adj" fmla="val 7162"/>
            </a:avLst>
          </a:prstGeom>
          <a:solidFill>
            <a:srgbClr val="388253"/>
          </a:solidFill>
          <a:ln>
            <a:noFill/>
          </a:ln>
        </p:spPr>
        <p:txBody>
          <a:bodyPr>
            <a:no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lvl="0" algn="l" fontAlgn="base">
              <a:buClrTx/>
              <a:buSzTx/>
              <a:buFontTx/>
              <a:buNone/>
              <a:defRPr/>
            </a:pPr>
            <a:endParaRPr lang="zh-CN" altLang="en-US" sz="1800" kern="0">
              <a:solidFill>
                <a:srgbClr val="535258"/>
              </a:solidFill>
              <a:latin typeface="Songti SC Regular" panose="02010800040101010101" charset="-122"/>
              <a:ea typeface="Songti SC Regular" panose="02010800040101010101" charset="-122"/>
              <a:sym typeface="+mn-ea"/>
            </a:endParaRPr>
          </a:p>
        </p:txBody>
      </p:sp>
      <p:sp>
        <p:nvSpPr>
          <p:cNvPr id="37" name="TextBox 11"/>
          <p:cNvSpPr txBox="1"/>
          <p:nvPr/>
        </p:nvSpPr>
        <p:spPr bwMode="auto">
          <a:xfrm>
            <a:off x="2774315" y="2368550"/>
            <a:ext cx="19488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indent="0" algn="ctr" fontAlgn="auto">
              <a:lnSpc>
                <a:spcPct val="100000"/>
              </a:lnSpc>
              <a:spcBef>
                <a:spcPts val="0"/>
              </a:spcBef>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 2</a:t>
            </a:r>
            <a:endParaRPr lang="zh-CN" altLang="en-US" sz="1800" b="1" dirty="0">
              <a:solidFill>
                <a:schemeClr val="bg1"/>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endParaRPr>
          </a:p>
        </p:txBody>
      </p:sp>
      <p:sp>
        <p:nvSpPr>
          <p:cNvPr id="39" name="圆角矩形 7"/>
          <p:cNvSpPr/>
          <p:nvPr/>
        </p:nvSpPr>
        <p:spPr bwMode="auto">
          <a:xfrm>
            <a:off x="5102860" y="2186940"/>
            <a:ext cx="1948180" cy="714375"/>
          </a:xfrm>
          <a:prstGeom prst="roundRect">
            <a:avLst>
              <a:gd name="adj" fmla="val 7162"/>
            </a:avLst>
          </a:prstGeom>
          <a:solidFill>
            <a:srgbClr val="388253"/>
          </a:solidFill>
          <a:ln>
            <a:noFill/>
          </a:ln>
        </p:spPr>
        <p:txBody>
          <a:bodyPr>
            <a:no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lvl="0" algn="l" fontAlgn="base">
              <a:buClrTx/>
              <a:buSzTx/>
              <a:buFontTx/>
              <a:buNone/>
              <a:defRPr/>
            </a:pPr>
            <a:endParaRPr lang="zh-CN" altLang="en-US" sz="1800" kern="0">
              <a:solidFill>
                <a:srgbClr val="535258"/>
              </a:solidFill>
              <a:latin typeface="Songti SC Regular" panose="02010800040101010101" charset="-122"/>
              <a:ea typeface="Songti SC Regular" panose="02010800040101010101" charset="-122"/>
              <a:sym typeface="+mn-ea"/>
            </a:endParaRPr>
          </a:p>
        </p:txBody>
      </p:sp>
      <p:sp>
        <p:nvSpPr>
          <p:cNvPr id="40" name="TextBox 11"/>
          <p:cNvSpPr txBox="1"/>
          <p:nvPr/>
        </p:nvSpPr>
        <p:spPr bwMode="auto">
          <a:xfrm>
            <a:off x="5038090" y="2368550"/>
            <a:ext cx="211582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bg1"/>
                </a:solidFill>
                <a:latin typeface="Arial" panose="020B0604020202090204" pitchFamily="34" charset="0"/>
                <a:ea typeface="微软雅黑" charset="-122"/>
              </a:defRPr>
            </a:lvl1pPr>
            <a:lvl2pPr marL="742950" indent="-285750">
              <a:spcBef>
                <a:spcPct val="20000"/>
              </a:spcBef>
              <a:buChar char="–"/>
              <a:defRPr sz="2000">
                <a:solidFill>
                  <a:schemeClr val="bg1"/>
                </a:solidFill>
                <a:latin typeface="Arial" panose="020B0604020202090204" pitchFamily="34" charset="0"/>
                <a:ea typeface="仿宋_GB2312" pitchFamily="49" charset="-122"/>
              </a:defRPr>
            </a:lvl2pPr>
            <a:lvl3pPr marL="1143000" indent="-228600">
              <a:spcBef>
                <a:spcPct val="20000"/>
              </a:spcBef>
              <a:buChar char="•"/>
              <a:defRPr sz="2400">
                <a:solidFill>
                  <a:schemeClr val="tx1"/>
                </a:solidFill>
                <a:latin typeface="Arial" panose="020B0604020202090204" pitchFamily="34" charset="0"/>
                <a:ea typeface="宋体" pitchFamily="2" charset="-122"/>
              </a:defRPr>
            </a:lvl3pPr>
            <a:lvl4pPr marL="1600200" indent="-228600">
              <a:spcBef>
                <a:spcPct val="20000"/>
              </a:spcBef>
              <a:buChar char="–"/>
              <a:defRPr sz="2000">
                <a:solidFill>
                  <a:schemeClr val="tx1"/>
                </a:solidFill>
                <a:latin typeface="Arial" panose="020B0604020202090204" pitchFamily="34" charset="0"/>
                <a:ea typeface="宋体" pitchFamily="2" charset="-122"/>
              </a:defRPr>
            </a:lvl4pPr>
            <a:lvl5pPr marL="2057400" indent="-228600">
              <a:spcBef>
                <a:spcPct val="20000"/>
              </a:spcBef>
              <a:buChar char="»"/>
              <a:defRPr sz="2000">
                <a:solidFill>
                  <a:schemeClr val="tx1"/>
                </a:solidFill>
                <a:latin typeface="Arial" panose="020B0604020202090204"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itchFamily="2" charset="-122"/>
              </a:defRPr>
            </a:lvl9pPr>
          </a:lstStyle>
          <a:p>
            <a:pPr indent="0" algn="ctr" fontAlgn="auto">
              <a:lnSpc>
                <a:spcPct val="100000"/>
              </a:lnSpc>
              <a:spcBef>
                <a:spcPts val="0"/>
              </a:spcBef>
              <a:buNone/>
            </a:pPr>
            <a:r>
              <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sym typeface="+mn-ea"/>
              </a:rPr>
              <a:t> 3 </a:t>
            </a:r>
            <a:endParaRPr lang="zh-CN" altLang="en-US" sz="1800" b="1" dirty="0">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汉仪劲楷简" panose="00020600040101010101" charset="-122"/>
              <a:sym typeface="+mn-ea"/>
            </a:endParaRPr>
          </a:p>
        </p:txBody>
      </p:sp>
      <p:cxnSp>
        <p:nvCxnSpPr>
          <p:cNvPr id="8" name="直接连接符 7"/>
          <p:cNvCxnSpPr/>
          <p:nvPr/>
        </p:nvCxnSpPr>
        <p:spPr>
          <a:xfrm>
            <a:off x="286385" y="823595"/>
            <a:ext cx="11550015" cy="0"/>
          </a:xfrm>
          <a:prstGeom prst="line">
            <a:avLst/>
          </a:prstGeom>
          <a:ln w="25400">
            <a:solidFill>
              <a:schemeClr val="tx1"/>
            </a:solidFill>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286385" y="240030"/>
            <a:ext cx="5447665" cy="583565"/>
          </a:xfrm>
          <a:prstGeom prst="rect">
            <a:avLst/>
          </a:prstGeom>
          <a:noFill/>
        </p:spPr>
        <p:txBody>
          <a:bodyPr wrap="square" rtlCol="0">
            <a:spAutoFit/>
          </a:bodyPr>
          <a:lstStyle/>
          <a:p>
            <a:r>
              <a:rPr lang="zh-CN" altLang="en-US" sz="3200" dirty="0">
                <a:solidFill>
                  <a:prstClr val="black"/>
                </a:solidFill>
                <a:latin typeface="Songti SC Regular" panose="02010800040101010101" charset="-122"/>
                <a:ea typeface="Songti SC Regular" panose="02010800040101010101" charset="-122"/>
                <a:cs typeface="Songti SC Regular" panose="02010800040101010101" charset="-122"/>
                <a:sym typeface="+mn-lt"/>
              </a:rPr>
              <a:t>大标题</a:t>
            </a:r>
          </a:p>
        </p:txBody>
      </p:sp>
      <p:sp>
        <p:nvSpPr>
          <p:cNvPr id="12" name="文本框 11"/>
          <p:cNvSpPr txBox="1"/>
          <p:nvPr/>
        </p:nvSpPr>
        <p:spPr>
          <a:xfrm>
            <a:off x="7772400" y="516890"/>
            <a:ext cx="4064000" cy="306705"/>
          </a:xfrm>
          <a:prstGeom prst="rect">
            <a:avLst/>
          </a:prstGeom>
          <a:noFill/>
        </p:spPr>
        <p:txBody>
          <a:bodyPr wrap="square" rtlCol="0">
            <a:spAutoFit/>
          </a:bodyPr>
          <a:lstStyle/>
          <a:p>
            <a:pPr algn="r"/>
            <a:r>
              <a:rPr lang="zh-CN" altLang="en-US" sz="1400">
                <a:latin typeface="Songti SC Regular" panose="02010800040101010101" charset="-122"/>
                <a:ea typeface="Songti SC Regular" panose="02010800040101010101" charset="-122"/>
                <a:cs typeface="Songti SC Regular" panose="02010800040101010101" charset="-122"/>
              </a:rPr>
              <a:t>汇报题目</a:t>
            </a:r>
          </a:p>
        </p:txBody>
      </p:sp>
      <p:sp>
        <p:nvSpPr>
          <p:cNvPr id="13" name="文本框 12"/>
          <p:cNvSpPr txBox="1"/>
          <p:nvPr/>
        </p:nvSpPr>
        <p:spPr>
          <a:xfrm>
            <a:off x="5993765" y="6441440"/>
            <a:ext cx="6096635" cy="306705"/>
          </a:xfrm>
          <a:prstGeom prst="rect">
            <a:avLst/>
          </a:prstGeom>
          <a:noFill/>
        </p:spPr>
        <p:txBody>
          <a:bodyPr wrap="square" rtlCol="0">
            <a:spAutoFit/>
          </a:bodyPr>
          <a:lstStyle/>
          <a:p>
            <a:pPr algn="r">
              <a:buClrTx/>
              <a:buSzTx/>
              <a:buFontTx/>
            </a:pPr>
            <a:r>
              <a:rPr lang="zh-CN" altLang="en-US" sz="1400">
                <a:latin typeface="Songti SC Regular" panose="02010800040101010101" charset="-122"/>
                <a:ea typeface="Songti SC Regular" panose="02010800040101010101" charset="-122"/>
                <a:cs typeface="Songti SC Regular" panose="02010800040101010101" charset="-122"/>
                <a:sym typeface="+mn-ea"/>
              </a:rPr>
              <a:t>汇报时间</a:t>
            </a:r>
            <a:r>
              <a:rPr lang="en-US" altLang="zh-CN" sz="1400">
                <a:latin typeface="Songti SC Regular" panose="02010800040101010101" charset="-122"/>
                <a:ea typeface="Songti SC Regular" panose="02010800040101010101" charset="-122"/>
                <a:cs typeface="Songti SC Regular" panose="02010800040101010101" charset="-122"/>
                <a:sym typeface="+mn-ea"/>
              </a:rPr>
              <a:t>or</a:t>
            </a:r>
            <a:r>
              <a:rPr lang="zh-CN" altLang="en-US" sz="1400">
                <a:latin typeface="Songti SC Regular" panose="02010800040101010101" charset="-122"/>
                <a:ea typeface="Songti SC Regular" panose="02010800040101010101" charset="-122"/>
                <a:cs typeface="Songti SC Regular" panose="02010800040101010101" charset="-122"/>
                <a:sym typeface="+mn-ea"/>
              </a:rPr>
              <a:t>幻灯片页数</a:t>
            </a:r>
          </a:p>
        </p:txBody>
      </p:sp>
      <p:pic>
        <p:nvPicPr>
          <p:cNvPr id="14" name="图片 13"/>
          <p:cNvPicPr>
            <a:picLocks noChangeAspect="1"/>
          </p:cNvPicPr>
          <p:nvPr/>
        </p:nvPicPr>
        <p:blipFill>
          <a:blip r:embed="rId2"/>
          <a:stretch>
            <a:fillRect/>
          </a:stretch>
        </p:blipFill>
        <p:spPr>
          <a:xfrm>
            <a:off x="608330" y="1038860"/>
            <a:ext cx="1567815" cy="1022350"/>
          </a:xfrm>
          <a:prstGeom prst="rect">
            <a:avLst/>
          </a:prstGeom>
          <a:effectLst>
            <a:outerShdw blurRad="63500" sx="102000" sy="102000" algn="ctr" rotWithShape="0">
              <a:prstClr val="black">
                <a:alpha val="40000"/>
              </a:prstClr>
            </a:outerShdw>
            <a:reflection blurRad="76200" stA="94000" endA="300" endPos="18000" dir="5400000" sy="-100000" algn="bl" rotWithShape="0"/>
          </a:effectLst>
        </p:spPr>
      </p:pic>
      <p:pic>
        <p:nvPicPr>
          <p:cNvPr id="15" name="图片 14"/>
          <p:cNvPicPr>
            <a:picLocks noChangeAspect="1"/>
          </p:cNvPicPr>
          <p:nvPr/>
        </p:nvPicPr>
        <p:blipFill>
          <a:blip r:embed="rId2"/>
          <a:stretch>
            <a:fillRect/>
          </a:stretch>
        </p:blipFill>
        <p:spPr>
          <a:xfrm>
            <a:off x="2962275" y="1038860"/>
            <a:ext cx="1567815" cy="1022350"/>
          </a:xfrm>
          <a:prstGeom prst="rect">
            <a:avLst/>
          </a:prstGeom>
          <a:effectLst>
            <a:outerShdw blurRad="63500" sx="102000" sy="102000" algn="ctr" rotWithShape="0">
              <a:prstClr val="black">
                <a:alpha val="40000"/>
              </a:prstClr>
            </a:outerShdw>
            <a:reflection blurRad="76200" stA="94000" endA="300" endPos="18000" dir="5400000" sy="-100000" algn="bl" rotWithShape="0"/>
          </a:effectLst>
        </p:spPr>
      </p:pic>
      <p:pic>
        <p:nvPicPr>
          <p:cNvPr id="16" name="图片 15"/>
          <p:cNvPicPr>
            <a:picLocks noChangeAspect="1"/>
          </p:cNvPicPr>
          <p:nvPr/>
        </p:nvPicPr>
        <p:blipFill>
          <a:blip r:embed="rId2"/>
          <a:stretch>
            <a:fillRect/>
          </a:stretch>
        </p:blipFill>
        <p:spPr>
          <a:xfrm>
            <a:off x="5316220" y="1038860"/>
            <a:ext cx="1567815" cy="1022350"/>
          </a:xfrm>
          <a:prstGeom prst="rect">
            <a:avLst/>
          </a:prstGeom>
          <a:effectLst>
            <a:outerShdw blurRad="63500" sx="102000" sy="102000" algn="ctr" rotWithShape="0">
              <a:prstClr val="black">
                <a:alpha val="40000"/>
              </a:prstClr>
            </a:outerShdw>
            <a:reflection blurRad="76200" stA="94000" endA="300" endPos="18000" dir="5400000" sy="-100000" algn="bl" rotWithShape="0"/>
          </a:effectLst>
        </p:spPr>
      </p:pic>
      <p:pic>
        <p:nvPicPr>
          <p:cNvPr id="24" name="图片 23"/>
          <p:cNvPicPr>
            <a:picLocks noChangeAspect="1"/>
          </p:cNvPicPr>
          <p:nvPr/>
        </p:nvPicPr>
        <p:blipFill>
          <a:blip r:embed="rId2"/>
          <a:stretch>
            <a:fillRect/>
          </a:stretch>
        </p:blipFill>
        <p:spPr>
          <a:xfrm>
            <a:off x="7670165" y="1038860"/>
            <a:ext cx="1567815" cy="1022350"/>
          </a:xfrm>
          <a:prstGeom prst="rect">
            <a:avLst/>
          </a:prstGeom>
          <a:effectLst>
            <a:outerShdw blurRad="63500" sx="102000" sy="102000" algn="ctr" rotWithShape="0">
              <a:prstClr val="black">
                <a:alpha val="40000"/>
              </a:prstClr>
            </a:outerShdw>
            <a:reflection blurRad="76200" stA="94000" endA="300" endPos="18000" dir="5400000" sy="-100000" algn="bl" rotWithShape="0"/>
          </a:effectLst>
        </p:spPr>
      </p:pic>
      <p:pic>
        <p:nvPicPr>
          <p:cNvPr id="25" name="图片 24"/>
          <p:cNvPicPr>
            <a:picLocks noChangeAspect="1"/>
          </p:cNvPicPr>
          <p:nvPr/>
        </p:nvPicPr>
        <p:blipFill>
          <a:blip r:embed="rId2"/>
          <a:stretch>
            <a:fillRect/>
          </a:stretch>
        </p:blipFill>
        <p:spPr>
          <a:xfrm>
            <a:off x="10024110" y="1038860"/>
            <a:ext cx="1567815" cy="1022350"/>
          </a:xfrm>
          <a:prstGeom prst="rect">
            <a:avLst/>
          </a:prstGeom>
          <a:effectLst>
            <a:outerShdw blurRad="63500" sx="102000" sy="102000" algn="ctr" rotWithShape="0">
              <a:prstClr val="black">
                <a:alpha val="40000"/>
              </a:prstClr>
            </a:outerShdw>
            <a:reflection blurRad="76200" stA="94000" endA="300" endPos="18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a:srcRect l="3696" t="28753" r="3480" b="29627"/>
          <a:stretch>
            <a:fillRect/>
          </a:stretch>
        </p:blipFill>
        <p:spPr>
          <a:xfrm>
            <a:off x="1166178" y="1356043"/>
            <a:ext cx="9738995" cy="2642235"/>
          </a:xfrm>
          <a:prstGeom prst="rect">
            <a:avLst/>
          </a:prstGeom>
          <a:ln>
            <a:noFill/>
          </a:ln>
        </p:spPr>
      </p:pic>
      <p:sp>
        <p:nvSpPr>
          <p:cNvPr id="5" name="矩形 4"/>
          <p:cNvSpPr/>
          <p:nvPr/>
        </p:nvSpPr>
        <p:spPr>
          <a:xfrm>
            <a:off x="505460" y="1179830"/>
            <a:ext cx="11060430" cy="2994660"/>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48" name="矩形 47"/>
          <p:cNvSpPr/>
          <p:nvPr/>
        </p:nvSpPr>
        <p:spPr>
          <a:xfrm>
            <a:off x="0" y="6533515"/>
            <a:ext cx="12192000" cy="3244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圆角矩形 2"/>
          <p:cNvSpPr/>
          <p:nvPr/>
        </p:nvSpPr>
        <p:spPr>
          <a:xfrm>
            <a:off x="99695" y="868680"/>
            <a:ext cx="2485390" cy="645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buClrTx/>
              <a:buSzTx/>
              <a:buFontTx/>
            </a:pPr>
            <a:r>
              <a:rPr lang="zh-CN" altLang="en-US" sz="1800" b="1">
                <a:solidFill>
                  <a:srgbClr val="388253"/>
                </a:solidFill>
                <a:latin typeface="Songti SC Bold" panose="02010800040101010101" charset="-122"/>
                <a:ea typeface="Songti SC Bold" panose="02010800040101010101" charset="-122"/>
                <a:cs typeface="Songti SC Regular" panose="02010800040101010101" charset="-122"/>
              </a:rPr>
              <a:t>小标题</a:t>
            </a:r>
            <a:r>
              <a:rPr lang="en-US" altLang="zh-CN" sz="1800" b="1">
                <a:solidFill>
                  <a:srgbClr val="388253"/>
                </a:solidFill>
                <a:latin typeface="Songti SC Bold" panose="02010800040101010101" charset="-122"/>
                <a:ea typeface="Songti SC Bold" panose="02010800040101010101" charset="-122"/>
                <a:cs typeface="Songti SC Regular" panose="02010800040101010101" charset="-122"/>
              </a:rPr>
              <a:t> 1</a:t>
            </a:r>
          </a:p>
        </p:txBody>
      </p:sp>
      <p:sp>
        <p:nvSpPr>
          <p:cNvPr id="12" name="矩形: 圆角 1"/>
          <p:cNvSpPr/>
          <p:nvPr/>
        </p:nvSpPr>
        <p:spPr>
          <a:xfrm>
            <a:off x="505460" y="4480560"/>
            <a:ext cx="6179820" cy="1793875"/>
          </a:xfrm>
          <a:prstGeom prst="roundRect">
            <a:avLst>
              <a:gd name="adj" fmla="val 8141"/>
            </a:avLst>
          </a:prstGeom>
          <a:noFill/>
          <a:ln w="12700" cmpd="sng">
            <a:solidFill>
              <a:srgbClr val="388253"/>
            </a:solidFill>
            <a:prstDash val="solid"/>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0">
              <a:lnSpc>
                <a:spcPct val="120000"/>
              </a:lnSpc>
              <a:buFont typeface="Wingdings" panose="05000000000000000000" pitchFamily="2" charset="2"/>
              <a:buNone/>
            </a:pPr>
            <a:endParaRPr lang="zh-CN" altLang="en-US" sz="1800" b="0">
              <a:solidFill>
                <a:srgbClr val="000000"/>
              </a:solidFill>
              <a:latin typeface="Times New Roman" panose="02020503050405090304"/>
              <a:ea typeface="宋体"/>
              <a:sym typeface="+mn-lt"/>
            </a:endParaRPr>
          </a:p>
        </p:txBody>
      </p:sp>
      <p:sp>
        <p:nvSpPr>
          <p:cNvPr id="14" name="矩形 13"/>
          <p:cNvSpPr/>
          <p:nvPr/>
        </p:nvSpPr>
        <p:spPr>
          <a:xfrm>
            <a:off x="6918325" y="4457065"/>
            <a:ext cx="219837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优点</a:t>
            </a:r>
            <a:r>
              <a:rPr lang="en-US" altLang="zh-CN">
                <a:latin typeface="Times New Roman Regular" panose="02020503050405090304" charset="0"/>
                <a:ea typeface="Songti SC Regular" panose="02010800040101010101" charset="-122"/>
              </a:rPr>
              <a:t> 1</a:t>
            </a:r>
          </a:p>
        </p:txBody>
      </p:sp>
      <p:sp>
        <p:nvSpPr>
          <p:cNvPr id="13" name="矩形 12"/>
          <p:cNvSpPr/>
          <p:nvPr/>
        </p:nvSpPr>
        <p:spPr>
          <a:xfrm>
            <a:off x="6918325" y="5104765"/>
            <a:ext cx="219837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优点</a:t>
            </a:r>
            <a:r>
              <a:rPr lang="en-US" altLang="zh-CN">
                <a:latin typeface="Times New Roman Regular" panose="02020503050405090304" charset="0"/>
                <a:ea typeface="Songti SC Regular" panose="02010800040101010101" charset="-122"/>
              </a:rPr>
              <a:t> 3</a:t>
            </a:r>
          </a:p>
        </p:txBody>
      </p:sp>
      <p:sp>
        <p:nvSpPr>
          <p:cNvPr id="15" name="矩形 14"/>
          <p:cNvSpPr/>
          <p:nvPr/>
        </p:nvSpPr>
        <p:spPr>
          <a:xfrm>
            <a:off x="6918325" y="5752465"/>
            <a:ext cx="219837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优点</a:t>
            </a:r>
            <a:r>
              <a:rPr lang="en-US" altLang="zh-CN">
                <a:latin typeface="Times New Roman Regular" panose="02020503050405090304" charset="0"/>
                <a:ea typeface="Songti SC Regular" panose="02010800040101010101" charset="-122"/>
              </a:rPr>
              <a:t> 5</a:t>
            </a:r>
          </a:p>
        </p:txBody>
      </p:sp>
      <p:sp>
        <p:nvSpPr>
          <p:cNvPr id="16" name="矩形 15"/>
          <p:cNvSpPr/>
          <p:nvPr/>
        </p:nvSpPr>
        <p:spPr>
          <a:xfrm>
            <a:off x="9380220" y="5752465"/>
            <a:ext cx="219837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优点</a:t>
            </a:r>
            <a:r>
              <a:rPr lang="en-US" altLang="zh-CN">
                <a:latin typeface="Times New Roman Regular" panose="02020503050405090304" charset="0"/>
                <a:ea typeface="Songti SC Regular" panose="02010800040101010101" charset="-122"/>
              </a:rPr>
              <a:t> 6</a:t>
            </a:r>
          </a:p>
        </p:txBody>
      </p:sp>
      <p:sp>
        <p:nvSpPr>
          <p:cNvPr id="17" name="矩形 16"/>
          <p:cNvSpPr/>
          <p:nvPr/>
        </p:nvSpPr>
        <p:spPr>
          <a:xfrm>
            <a:off x="9380220" y="5104765"/>
            <a:ext cx="219837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优点</a:t>
            </a:r>
            <a:r>
              <a:rPr lang="en-US" altLang="zh-CN">
                <a:latin typeface="Times New Roman Regular" panose="02020503050405090304" charset="0"/>
                <a:ea typeface="Songti SC Regular" panose="02010800040101010101" charset="-122"/>
              </a:rPr>
              <a:t> 4</a:t>
            </a:r>
          </a:p>
        </p:txBody>
      </p:sp>
      <p:sp>
        <p:nvSpPr>
          <p:cNvPr id="18" name="矩形 17"/>
          <p:cNvSpPr/>
          <p:nvPr/>
        </p:nvSpPr>
        <p:spPr>
          <a:xfrm>
            <a:off x="9380220" y="4457065"/>
            <a:ext cx="219837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优点</a:t>
            </a:r>
            <a:r>
              <a:rPr lang="en-US" altLang="zh-CN">
                <a:latin typeface="Times New Roman Regular" panose="02020503050405090304" charset="0"/>
                <a:ea typeface="Songti SC Regular" panose="02010800040101010101" charset="-122"/>
              </a:rPr>
              <a:t> 2</a:t>
            </a:r>
          </a:p>
        </p:txBody>
      </p:sp>
      <p:cxnSp>
        <p:nvCxnSpPr>
          <p:cNvPr id="40" name="直接连接符 39"/>
          <p:cNvCxnSpPr/>
          <p:nvPr>
            <p:custDataLst>
              <p:tags r:id="rId1"/>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41" name="图片 40" descr="校徽字样组合（未抠）"/>
          <p:cNvPicPr>
            <a:picLocks noChangeAspect="1"/>
          </p:cNvPicPr>
          <p:nvPr>
            <p:custDataLst>
              <p:tags r:id="rId2"/>
            </p:custDataLst>
          </p:nvPr>
        </p:nvPicPr>
        <p:blipFill>
          <a:blip r:embed="rId7"/>
          <a:srcRect l="3742" t="3187" r="60362" b="83659"/>
          <a:stretch>
            <a:fillRect/>
          </a:stretch>
        </p:blipFill>
        <p:spPr>
          <a:xfrm>
            <a:off x="9558020" y="123825"/>
            <a:ext cx="2486025" cy="685800"/>
          </a:xfrm>
          <a:prstGeom prst="rect">
            <a:avLst/>
          </a:prstGeom>
        </p:spPr>
      </p:pic>
      <p:sp>
        <p:nvSpPr>
          <p:cNvPr id="4" name="文本框 3"/>
          <p:cNvSpPr txBox="1"/>
          <p:nvPr>
            <p:custDataLst>
              <p:tags r:id="rId3"/>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标题标题</a:t>
            </a:r>
          </a:p>
        </p:txBody>
      </p:sp>
      <p:sp>
        <p:nvSpPr>
          <p:cNvPr id="6" name="文本框 5"/>
          <p:cNvSpPr txBox="1"/>
          <p:nvPr/>
        </p:nvSpPr>
        <p:spPr>
          <a:xfrm>
            <a:off x="617538" y="4500880"/>
            <a:ext cx="5955665" cy="1753235"/>
          </a:xfrm>
          <a:prstGeom prst="rect">
            <a:avLst/>
          </a:prstGeom>
          <a:noFill/>
        </p:spPr>
        <p:txBody>
          <a:bodyPr wrap="square" rtlCol="0">
            <a:spAutoFit/>
          </a:bodyPr>
          <a:lstStyle/>
          <a:p>
            <a:pPr algn="l">
              <a:lnSpc>
                <a:spcPct val="150000"/>
              </a:lnSpc>
            </a:pP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a:solidFill>
                  <a:srgbClr val="FF0000"/>
                </a:solidFill>
                <a:effectLst/>
                <a:latin typeface="黑体" charset="0"/>
                <a:ea typeface="黑体" charset="0"/>
                <a:cs typeface="Times New Roman Regular" panose="02020503050405090304" charset="0"/>
                <a:sym typeface="+mn-ea"/>
              </a:rPr>
              <a:t>重点标记</a:t>
            </a: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文本文本文本文本文本文本文本文本文本文本文本文本文本文本文本文本文本本文本文本文本文本文本文本文本文本文本文本文本文本文本文本文本文本文本文本</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0" y="6533515"/>
            <a:ext cx="12192000" cy="3244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4" name="组合 23"/>
          <p:cNvGrpSpPr/>
          <p:nvPr/>
        </p:nvGrpSpPr>
        <p:grpSpPr>
          <a:xfrm>
            <a:off x="403543" y="1050608"/>
            <a:ext cx="3174365" cy="1009650"/>
            <a:chOff x="1345" y="1941"/>
            <a:chExt cx="4999" cy="1590"/>
          </a:xfrm>
        </p:grpSpPr>
        <p:sp>
          <p:nvSpPr>
            <p:cNvPr id="9" name="矩形 8"/>
            <p:cNvSpPr/>
            <p:nvPr/>
          </p:nvSpPr>
          <p:spPr>
            <a:xfrm>
              <a:off x="1345" y="2310"/>
              <a:ext cx="4999" cy="1221"/>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11" name="同侧圆角矩形 10"/>
            <p:cNvSpPr/>
            <p:nvPr/>
          </p:nvSpPr>
          <p:spPr>
            <a:xfrm rot="5400000">
              <a:off x="1985" y="1300"/>
              <a:ext cx="858" cy="2139"/>
            </a:xfrm>
            <a:prstGeom prst="round2SameRect">
              <a:avLst>
                <a:gd name="adj1" fmla="val 50000"/>
                <a:gd name="adj2" fmla="val 0"/>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14" name="文本框 13"/>
            <p:cNvSpPr txBox="1"/>
            <p:nvPr/>
          </p:nvSpPr>
          <p:spPr>
            <a:xfrm>
              <a:off x="1454" y="2056"/>
              <a:ext cx="1921" cy="628"/>
            </a:xfrm>
            <a:prstGeom prst="rect">
              <a:avLst/>
            </a:prstGeom>
            <a:noFill/>
          </p:spPr>
          <p:txBody>
            <a:bodyPr wrap="square" rtlCol="0">
              <a:spAutoFit/>
            </a:bodyPr>
            <a:lstStyle/>
            <a:p>
              <a:pPr algn="ctr"/>
              <a:r>
                <a:rPr lang="zh-CN" altLang="en-US" sz="2000">
                  <a:solidFill>
                    <a:schemeClr val="bg1"/>
                  </a:solidFill>
                  <a:latin typeface="Songti SC Regular" panose="02010800040101010101" charset="-122"/>
                  <a:ea typeface="Songti SC Regular" panose="02010800040101010101" charset="-122"/>
                  <a:sym typeface="+mn-ea"/>
                </a:rPr>
                <a:t>小标题</a:t>
              </a:r>
              <a:r>
                <a:rPr lang="en-US" altLang="zh-CN" sz="2000">
                  <a:solidFill>
                    <a:schemeClr val="bg1"/>
                  </a:solidFill>
                  <a:latin typeface="Songti SC Regular" panose="02010800040101010101" charset="-122"/>
                  <a:ea typeface="Songti SC Regular" panose="02010800040101010101" charset="-122"/>
                  <a:sym typeface="+mn-ea"/>
                </a:rPr>
                <a:t> </a:t>
              </a:r>
              <a:r>
                <a:rPr lang="en-US" altLang="zh-CN" sz="2000" b="1">
                  <a:solidFill>
                    <a:schemeClr val="bg1"/>
                  </a:solidFill>
                  <a:latin typeface="Times New Roman Bold" panose="02020503050405090304" charset="0"/>
                  <a:ea typeface="Songti SC Bold" panose="02010800040101010101" charset="-122"/>
                  <a:cs typeface="Times New Roman Bold" panose="02020503050405090304" charset="0"/>
                  <a:sym typeface="+mn-ea"/>
                </a:rPr>
                <a:t>1</a:t>
              </a:r>
            </a:p>
          </p:txBody>
        </p:sp>
      </p:grpSp>
      <p:grpSp>
        <p:nvGrpSpPr>
          <p:cNvPr id="26" name="组合 25"/>
          <p:cNvGrpSpPr/>
          <p:nvPr/>
        </p:nvGrpSpPr>
        <p:grpSpPr>
          <a:xfrm>
            <a:off x="4496753" y="1050608"/>
            <a:ext cx="3174365" cy="1009650"/>
            <a:chOff x="7225" y="2141"/>
            <a:chExt cx="4999" cy="1590"/>
          </a:xfrm>
        </p:grpSpPr>
        <p:sp>
          <p:nvSpPr>
            <p:cNvPr id="15" name="矩形 14"/>
            <p:cNvSpPr/>
            <p:nvPr/>
          </p:nvSpPr>
          <p:spPr>
            <a:xfrm>
              <a:off x="7225" y="2510"/>
              <a:ext cx="4999" cy="1221"/>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17" name="同侧圆角矩形 16"/>
            <p:cNvSpPr/>
            <p:nvPr/>
          </p:nvSpPr>
          <p:spPr>
            <a:xfrm rot="5400000">
              <a:off x="7865" y="1500"/>
              <a:ext cx="858" cy="2139"/>
            </a:xfrm>
            <a:prstGeom prst="round2SameRect">
              <a:avLst>
                <a:gd name="adj1" fmla="val 50000"/>
                <a:gd name="adj2" fmla="val 0"/>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18" name="文本框 17"/>
            <p:cNvSpPr txBox="1"/>
            <p:nvPr/>
          </p:nvSpPr>
          <p:spPr>
            <a:xfrm>
              <a:off x="7334" y="2256"/>
              <a:ext cx="1921" cy="628"/>
            </a:xfrm>
            <a:prstGeom prst="rect">
              <a:avLst/>
            </a:prstGeom>
            <a:noFill/>
          </p:spPr>
          <p:txBody>
            <a:bodyPr wrap="square" rtlCol="0">
              <a:spAutoFit/>
            </a:bodyPr>
            <a:lstStyle/>
            <a:p>
              <a:pPr algn="ctr"/>
              <a:r>
                <a:rPr lang="zh-CN" altLang="en-US" sz="2000">
                  <a:solidFill>
                    <a:schemeClr val="bg1"/>
                  </a:solidFill>
                  <a:latin typeface="Songti SC Regular" panose="02010800040101010101" charset="-122"/>
                  <a:ea typeface="Songti SC Regular" panose="02010800040101010101" charset="-122"/>
                  <a:sym typeface="+mn-ea"/>
                </a:rPr>
                <a:t>小标题</a:t>
              </a:r>
              <a:r>
                <a:rPr lang="en-US" altLang="zh-CN" sz="2000">
                  <a:solidFill>
                    <a:schemeClr val="bg1"/>
                  </a:solidFill>
                  <a:latin typeface="Songti SC Regular" panose="02010800040101010101" charset="-122"/>
                  <a:ea typeface="Songti SC Regular" panose="02010800040101010101" charset="-122"/>
                  <a:sym typeface="+mn-ea"/>
                </a:rPr>
                <a:t> </a:t>
              </a:r>
              <a:r>
                <a:rPr lang="en-US" altLang="zh-CN" sz="2000" b="1">
                  <a:solidFill>
                    <a:schemeClr val="bg1"/>
                  </a:solidFill>
                  <a:latin typeface="Times New Roman Bold" panose="02020503050405090304" charset="0"/>
                  <a:ea typeface="Songti SC Bold" panose="02010800040101010101" charset="-122"/>
                  <a:cs typeface="Times New Roman Bold" panose="02020503050405090304" charset="0"/>
                  <a:sym typeface="+mn-ea"/>
                </a:rPr>
                <a:t>2</a:t>
              </a:r>
              <a:endParaRPr lang="en-US" altLang="zh-CN" sz="2000" b="1">
                <a:solidFill>
                  <a:schemeClr val="bg1"/>
                </a:solidFill>
                <a:latin typeface="Times New Roman Bold" panose="02020503050405090304" charset="0"/>
                <a:ea typeface="Songti SC Bold" panose="02010800040101010101" charset="-122"/>
                <a:cs typeface="Times New Roman Bold" panose="02020503050405090304" charset="0"/>
              </a:endParaRPr>
            </a:p>
          </p:txBody>
        </p:sp>
      </p:grpSp>
      <p:grpSp>
        <p:nvGrpSpPr>
          <p:cNvPr id="31" name="组合 30"/>
          <p:cNvGrpSpPr/>
          <p:nvPr/>
        </p:nvGrpSpPr>
        <p:grpSpPr>
          <a:xfrm>
            <a:off x="8589963" y="1050608"/>
            <a:ext cx="3174365" cy="1009650"/>
            <a:chOff x="13014" y="2141"/>
            <a:chExt cx="4999" cy="1590"/>
          </a:xfrm>
        </p:grpSpPr>
        <p:sp>
          <p:nvSpPr>
            <p:cNvPr id="19" name="矩形 18"/>
            <p:cNvSpPr/>
            <p:nvPr/>
          </p:nvSpPr>
          <p:spPr>
            <a:xfrm>
              <a:off x="13014" y="2510"/>
              <a:ext cx="4999" cy="1221"/>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20" name="同侧圆角矩形 19"/>
            <p:cNvSpPr/>
            <p:nvPr/>
          </p:nvSpPr>
          <p:spPr>
            <a:xfrm rot="5400000">
              <a:off x="13654" y="1500"/>
              <a:ext cx="858" cy="2139"/>
            </a:xfrm>
            <a:prstGeom prst="round2SameRect">
              <a:avLst>
                <a:gd name="adj1" fmla="val 50000"/>
                <a:gd name="adj2" fmla="val 0"/>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21" name="文本框 20"/>
            <p:cNvSpPr txBox="1"/>
            <p:nvPr/>
          </p:nvSpPr>
          <p:spPr>
            <a:xfrm>
              <a:off x="13123" y="2256"/>
              <a:ext cx="1921" cy="628"/>
            </a:xfrm>
            <a:prstGeom prst="rect">
              <a:avLst/>
            </a:prstGeom>
            <a:noFill/>
          </p:spPr>
          <p:txBody>
            <a:bodyPr wrap="square" rtlCol="0">
              <a:spAutoFit/>
            </a:bodyPr>
            <a:lstStyle/>
            <a:p>
              <a:pPr algn="ctr"/>
              <a:r>
                <a:rPr lang="zh-CN" altLang="en-US" sz="2000">
                  <a:solidFill>
                    <a:schemeClr val="bg1"/>
                  </a:solidFill>
                  <a:latin typeface="Songti SC Regular" panose="02010800040101010101" charset="-122"/>
                  <a:ea typeface="Songti SC Regular" panose="02010800040101010101" charset="-122"/>
                  <a:sym typeface="+mn-ea"/>
                </a:rPr>
                <a:t>小标题</a:t>
              </a:r>
              <a:r>
                <a:rPr lang="en-US" altLang="zh-CN" sz="2000">
                  <a:solidFill>
                    <a:schemeClr val="bg1"/>
                  </a:solidFill>
                  <a:latin typeface="Songti SC Regular" panose="02010800040101010101" charset="-122"/>
                  <a:ea typeface="Songti SC Regular" panose="02010800040101010101" charset="-122"/>
                  <a:sym typeface="+mn-ea"/>
                </a:rPr>
                <a:t> </a:t>
              </a:r>
              <a:r>
                <a:rPr lang="en-US" altLang="zh-CN" sz="2000" b="1">
                  <a:solidFill>
                    <a:schemeClr val="bg1"/>
                  </a:solidFill>
                  <a:latin typeface="Times New Roman Bold" panose="02020503050405090304" charset="0"/>
                  <a:ea typeface="Songti SC Bold" panose="02010800040101010101" charset="-122"/>
                  <a:cs typeface="Times New Roman Bold" panose="02020503050405090304" charset="0"/>
                  <a:sym typeface="+mn-ea"/>
                </a:rPr>
                <a:t>3</a:t>
              </a:r>
              <a:endParaRPr lang="en-US" altLang="zh-CN" sz="2000" b="1">
                <a:solidFill>
                  <a:schemeClr val="bg1"/>
                </a:solidFill>
                <a:latin typeface="Times New Roman Bold" panose="02020503050405090304" charset="0"/>
                <a:ea typeface="Songti SC Regular" panose="02010800040101010101" charset="-122"/>
                <a:cs typeface="Times New Roman Bold" panose="02020503050405090304" charset="0"/>
              </a:endParaRPr>
            </a:p>
          </p:txBody>
        </p:sp>
      </p:grpSp>
      <p:grpSp>
        <p:nvGrpSpPr>
          <p:cNvPr id="32" name="组合 31"/>
          <p:cNvGrpSpPr>
            <a:grpSpLocks noChangeAspect="1"/>
          </p:cNvGrpSpPr>
          <p:nvPr/>
        </p:nvGrpSpPr>
        <p:grpSpPr>
          <a:xfrm rot="16200000">
            <a:off x="3774123" y="1292225"/>
            <a:ext cx="526415" cy="526415"/>
            <a:chOff x="10311" y="-1662"/>
            <a:chExt cx="1848" cy="1848"/>
          </a:xfrm>
        </p:grpSpPr>
        <p:sp>
          <p:nvSpPr>
            <p:cNvPr id="33" name="椭圆 32"/>
            <p:cNvSpPr>
              <a:spLocks noChangeAspect="1"/>
            </p:cNvSpPr>
            <p:nvPr/>
          </p:nvSpPr>
          <p:spPr>
            <a:xfrm>
              <a:off x="10311" y="-1662"/>
              <a:ext cx="1848" cy="1849"/>
            </a:xfrm>
            <a:prstGeom prst="ellipse">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34" name="燕尾形 33"/>
            <p:cNvSpPr/>
            <p:nvPr/>
          </p:nvSpPr>
          <p:spPr>
            <a:xfrm rot="5400000">
              <a:off x="10727" y="-1188"/>
              <a:ext cx="1016" cy="1052"/>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grpSp>
      <p:grpSp>
        <p:nvGrpSpPr>
          <p:cNvPr id="35" name="组合 34"/>
          <p:cNvGrpSpPr>
            <a:grpSpLocks noChangeAspect="1"/>
          </p:cNvGrpSpPr>
          <p:nvPr/>
        </p:nvGrpSpPr>
        <p:grpSpPr>
          <a:xfrm rot="16200000">
            <a:off x="7867333" y="1292225"/>
            <a:ext cx="526415" cy="526415"/>
            <a:chOff x="10311" y="-1662"/>
            <a:chExt cx="1848" cy="1848"/>
          </a:xfrm>
        </p:grpSpPr>
        <p:sp>
          <p:nvSpPr>
            <p:cNvPr id="36" name="椭圆 35"/>
            <p:cNvSpPr>
              <a:spLocks noChangeAspect="1"/>
            </p:cNvSpPr>
            <p:nvPr/>
          </p:nvSpPr>
          <p:spPr>
            <a:xfrm>
              <a:off x="10311" y="-1662"/>
              <a:ext cx="1848" cy="1849"/>
            </a:xfrm>
            <a:prstGeom prst="ellipse">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37" name="燕尾形 36"/>
            <p:cNvSpPr/>
            <p:nvPr/>
          </p:nvSpPr>
          <p:spPr>
            <a:xfrm rot="5400000">
              <a:off x="10727" y="-1188"/>
              <a:ext cx="1016" cy="1052"/>
            </a:xfrm>
            <a:prstGeom prst="chevron">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grpSp>
      <p:sp>
        <p:nvSpPr>
          <p:cNvPr id="42" name="文本框 41"/>
          <p:cNvSpPr txBox="1"/>
          <p:nvPr/>
        </p:nvSpPr>
        <p:spPr>
          <a:xfrm>
            <a:off x="403860" y="1633220"/>
            <a:ext cx="3173730" cy="368300"/>
          </a:xfrm>
          <a:prstGeom prst="rect">
            <a:avLst/>
          </a:prstGeom>
          <a:noFill/>
        </p:spPr>
        <p:txBody>
          <a:bodyPr wrap="square" rtlCol="0">
            <a:spAutoFit/>
          </a:bodyPr>
          <a:lstStyle/>
          <a:p>
            <a:pPr algn="ctr"/>
            <a:r>
              <a:rPr lang="zh-CN" altLang="en-US">
                <a:latin typeface="Times New Roman Regular" panose="02020503050405090304" charset="0"/>
                <a:ea typeface="Songti SC Regular" panose="02010800040101010101" charset="-122"/>
              </a:rPr>
              <a:t>文本文本文本文本</a:t>
            </a:r>
          </a:p>
        </p:txBody>
      </p:sp>
      <p:sp>
        <p:nvSpPr>
          <p:cNvPr id="46" name="文本框 45"/>
          <p:cNvSpPr txBox="1"/>
          <p:nvPr/>
        </p:nvSpPr>
        <p:spPr>
          <a:xfrm>
            <a:off x="4505960" y="1633220"/>
            <a:ext cx="3173730" cy="368300"/>
          </a:xfrm>
          <a:prstGeom prst="rect">
            <a:avLst/>
          </a:prstGeom>
          <a:noFill/>
        </p:spPr>
        <p:txBody>
          <a:bodyPr wrap="square" rtlCol="0">
            <a:spAutoFit/>
          </a:bodyPr>
          <a:lstStyle/>
          <a:p>
            <a:pPr algn="ctr"/>
            <a:r>
              <a:rPr lang="zh-CN" altLang="en-US">
                <a:latin typeface="Times New Roman Regular" panose="02020503050405090304" charset="0"/>
                <a:ea typeface="Songti SC Regular" panose="02010800040101010101" charset="-122"/>
                <a:sym typeface="+mn-ea"/>
              </a:rPr>
              <a:t>文本文本文本文本</a:t>
            </a:r>
            <a:endParaRPr lang="zh-CN" altLang="en-US">
              <a:latin typeface="Times New Roman Regular" panose="02020503050405090304" charset="0"/>
              <a:ea typeface="Songti SC Regular" panose="02010800040101010101" charset="-122"/>
            </a:endParaRPr>
          </a:p>
        </p:txBody>
      </p:sp>
      <p:sp>
        <p:nvSpPr>
          <p:cNvPr id="47" name="文本框 46"/>
          <p:cNvSpPr txBox="1"/>
          <p:nvPr/>
        </p:nvSpPr>
        <p:spPr>
          <a:xfrm>
            <a:off x="8595360" y="1633220"/>
            <a:ext cx="3173730" cy="368300"/>
          </a:xfrm>
          <a:prstGeom prst="rect">
            <a:avLst/>
          </a:prstGeom>
          <a:noFill/>
        </p:spPr>
        <p:txBody>
          <a:bodyPr wrap="square" rtlCol="0">
            <a:spAutoFit/>
          </a:bodyPr>
          <a:lstStyle/>
          <a:p>
            <a:pPr algn="ctr"/>
            <a:r>
              <a:rPr lang="zh-CN" altLang="en-US">
                <a:latin typeface="Times New Roman Regular" panose="02020503050405090304" charset="0"/>
                <a:ea typeface="Songti SC Regular" panose="02010800040101010101" charset="-122"/>
                <a:sym typeface="+mn-ea"/>
              </a:rPr>
              <a:t>文本文本文本文本</a:t>
            </a:r>
            <a:endParaRPr lang="zh-CN" altLang="en-US">
              <a:latin typeface="Times New Roman Regular" panose="02020503050405090304" charset="0"/>
              <a:ea typeface="Songti SC Regular" panose="02010800040101010101" charset="-122"/>
            </a:endParaRPr>
          </a:p>
        </p:txBody>
      </p:sp>
      <p:sp>
        <p:nvSpPr>
          <p:cNvPr id="49" name="矩形 48"/>
          <p:cNvSpPr/>
          <p:nvPr/>
        </p:nvSpPr>
        <p:spPr>
          <a:xfrm>
            <a:off x="407035" y="2458720"/>
            <a:ext cx="4089400" cy="1130300"/>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50" name="矩形 49"/>
          <p:cNvSpPr/>
          <p:nvPr/>
        </p:nvSpPr>
        <p:spPr>
          <a:xfrm>
            <a:off x="407035" y="2458720"/>
            <a:ext cx="408940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bg1"/>
                </a:solidFill>
                <a:latin typeface="Songti SC Regular" panose="02010800040101010101" charset="-122"/>
                <a:ea typeface="Songti SC Regular" panose="02010800040101010101" charset="-122"/>
                <a:sym typeface="+mn-ea"/>
              </a:rPr>
              <a:t>小标题</a:t>
            </a:r>
            <a:r>
              <a:rPr lang="en-US" altLang="zh-CN">
                <a:solidFill>
                  <a:schemeClr val="bg1"/>
                </a:solidFill>
                <a:latin typeface="Songti SC Regular" panose="02010800040101010101" charset="-122"/>
                <a:ea typeface="Songti SC Regular" panose="02010800040101010101" charset="-122"/>
                <a:sym typeface="+mn-ea"/>
              </a:rPr>
              <a:t> </a:t>
            </a:r>
            <a:r>
              <a:rPr lang="en-US" altLang="zh-CN" b="1">
                <a:solidFill>
                  <a:schemeClr val="bg1"/>
                </a:solidFill>
                <a:latin typeface="Times New Roman Bold" panose="02020503050405090304" charset="0"/>
                <a:ea typeface="Songti SC Bold" panose="02010800040101010101" charset="-122"/>
                <a:cs typeface="Times New Roman Bold" panose="02020503050405090304" charset="0"/>
                <a:sym typeface="+mn-ea"/>
              </a:rPr>
              <a:t>1</a:t>
            </a:r>
            <a:endParaRPr lang="zh-CN" altLang="en-US">
              <a:latin typeface="Times New Roman Regular" panose="02020503050405090304" charset="0"/>
              <a:ea typeface="Songti SC Regular" panose="02010800040101010101" charset="-122"/>
            </a:endParaRPr>
          </a:p>
        </p:txBody>
      </p:sp>
      <p:sp>
        <p:nvSpPr>
          <p:cNvPr id="51" name="文本框 50"/>
          <p:cNvSpPr txBox="1"/>
          <p:nvPr/>
        </p:nvSpPr>
        <p:spPr>
          <a:xfrm>
            <a:off x="415925" y="2954020"/>
            <a:ext cx="4081145" cy="645160"/>
          </a:xfrm>
          <a:prstGeom prst="rect">
            <a:avLst/>
          </a:prstGeom>
          <a:noFill/>
        </p:spPr>
        <p:txBody>
          <a:bodyPr wrap="square" rtlCol="0">
            <a:spAutoFit/>
          </a:bodyPr>
          <a:lstStyle/>
          <a:p>
            <a:pPr algn="ctr"/>
            <a:r>
              <a:rPr lang="zh-CN" altLang="en-US">
                <a:latin typeface="Times New Roman Regular" panose="02020503050405090304" charset="0"/>
                <a:ea typeface="Songti SC Regular" panose="02010800040101010101" charset="-122"/>
                <a:sym typeface="+mn-ea"/>
              </a:rPr>
              <a:t>文本文本文本文本文本文本文本文本</a:t>
            </a:r>
            <a:endParaRPr lang="zh-CN" altLang="en-US">
              <a:latin typeface="Times New Roman Regular" panose="02020503050405090304" charset="0"/>
              <a:ea typeface="Songti SC Regular" panose="02010800040101010101" charset="-122"/>
            </a:endParaRPr>
          </a:p>
          <a:p>
            <a:pPr algn="ctr"/>
            <a:r>
              <a:rPr lang="zh-CN" altLang="en-US">
                <a:latin typeface="Times New Roman Regular" panose="02020503050405090304" charset="0"/>
                <a:ea typeface="Songti SC Regular" panose="02010800040101010101" charset="-122"/>
                <a:sym typeface="+mn-ea"/>
              </a:rPr>
              <a:t>文本文本文本文本文本文本文本文本</a:t>
            </a:r>
            <a:endParaRPr lang="en-US" altLang="zh-CN">
              <a:latin typeface="Times New Roman Regular" panose="02020503050405090304" charset="0"/>
              <a:ea typeface="Songti SC Regular" panose="02010800040101010101" charset="-122"/>
            </a:endParaRPr>
          </a:p>
        </p:txBody>
      </p:sp>
      <p:sp>
        <p:nvSpPr>
          <p:cNvPr id="54" name="矩形 53"/>
          <p:cNvSpPr/>
          <p:nvPr/>
        </p:nvSpPr>
        <p:spPr>
          <a:xfrm>
            <a:off x="407035" y="3863975"/>
            <a:ext cx="4081780" cy="1130300"/>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55" name="矩形 54"/>
          <p:cNvSpPr/>
          <p:nvPr/>
        </p:nvSpPr>
        <p:spPr>
          <a:xfrm>
            <a:off x="407035" y="3863975"/>
            <a:ext cx="408940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bg1"/>
                </a:solidFill>
                <a:latin typeface="Songti SC Regular" panose="02010800040101010101" charset="-122"/>
                <a:ea typeface="Songti SC Regular" panose="02010800040101010101" charset="-122"/>
                <a:sym typeface="+mn-ea"/>
              </a:rPr>
              <a:t>小标题</a:t>
            </a:r>
            <a:r>
              <a:rPr lang="en-US" altLang="zh-CN">
                <a:solidFill>
                  <a:schemeClr val="bg1"/>
                </a:solidFill>
                <a:latin typeface="Songti SC Regular" panose="02010800040101010101" charset="-122"/>
                <a:ea typeface="Songti SC Regular" panose="02010800040101010101" charset="-122"/>
                <a:sym typeface="+mn-ea"/>
              </a:rPr>
              <a:t> </a:t>
            </a:r>
            <a:r>
              <a:rPr lang="en-US" altLang="zh-CN" b="1">
                <a:solidFill>
                  <a:schemeClr val="bg1"/>
                </a:solidFill>
                <a:latin typeface="Times New Roman Bold" panose="02020503050405090304" charset="0"/>
                <a:ea typeface="Songti SC Bold" panose="02010800040101010101" charset="-122"/>
                <a:cs typeface="Times New Roman Bold" panose="02020503050405090304" charset="0"/>
                <a:sym typeface="+mn-ea"/>
              </a:rPr>
              <a:t>2</a:t>
            </a:r>
            <a:endParaRPr lang="zh-CN" altLang="en-US">
              <a:latin typeface="Times New Roman Regular" panose="02020503050405090304" charset="0"/>
              <a:ea typeface="Songti SC Regular" panose="02010800040101010101" charset="-122"/>
            </a:endParaRPr>
          </a:p>
        </p:txBody>
      </p:sp>
      <p:sp>
        <p:nvSpPr>
          <p:cNvPr id="56" name="文本框 55"/>
          <p:cNvSpPr txBox="1"/>
          <p:nvPr/>
        </p:nvSpPr>
        <p:spPr>
          <a:xfrm>
            <a:off x="415925" y="4359275"/>
            <a:ext cx="4072890" cy="645160"/>
          </a:xfrm>
          <a:prstGeom prst="rect">
            <a:avLst/>
          </a:prstGeom>
          <a:noFill/>
        </p:spPr>
        <p:txBody>
          <a:bodyPr wrap="square" rtlCol="0">
            <a:spAutoFit/>
          </a:bodyPr>
          <a:lstStyle/>
          <a:p>
            <a:pPr algn="ctr"/>
            <a:r>
              <a:rPr lang="zh-CN" altLang="en-US">
                <a:latin typeface="Times New Roman Regular" panose="02020503050405090304" charset="0"/>
                <a:ea typeface="Songti SC Regular" panose="02010800040101010101" charset="-122"/>
                <a:sym typeface="+mn-ea"/>
              </a:rPr>
              <a:t>文本文本文本文本文本文本文本文本</a:t>
            </a:r>
            <a:endParaRPr lang="zh-CN" altLang="en-US">
              <a:latin typeface="Times New Roman Regular" panose="02020503050405090304" charset="0"/>
              <a:ea typeface="Songti SC Regular" panose="02010800040101010101" charset="-122"/>
            </a:endParaRPr>
          </a:p>
          <a:p>
            <a:pPr algn="ctr"/>
            <a:r>
              <a:rPr lang="zh-CN" altLang="en-US">
                <a:latin typeface="Times New Roman Regular" panose="02020503050405090304" charset="0"/>
                <a:ea typeface="Songti SC Regular" panose="02010800040101010101" charset="-122"/>
                <a:sym typeface="+mn-ea"/>
              </a:rPr>
              <a:t>文本文本文本文本文本文本文本文本</a:t>
            </a:r>
            <a:endParaRPr lang="zh-CN" altLang="en-US">
              <a:latin typeface="Times New Roman Regular" panose="02020503050405090304" charset="0"/>
              <a:ea typeface="Songti SC Regular" panose="02010800040101010101" charset="-122"/>
            </a:endParaRPr>
          </a:p>
        </p:txBody>
      </p:sp>
      <p:sp>
        <p:nvSpPr>
          <p:cNvPr id="58" name="矩形 57"/>
          <p:cNvSpPr/>
          <p:nvPr/>
        </p:nvSpPr>
        <p:spPr>
          <a:xfrm>
            <a:off x="407035" y="5269230"/>
            <a:ext cx="4089400" cy="1130300"/>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59" name="矩形 58"/>
          <p:cNvSpPr/>
          <p:nvPr/>
        </p:nvSpPr>
        <p:spPr>
          <a:xfrm>
            <a:off x="407035" y="5269230"/>
            <a:ext cx="4089400" cy="49530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bg1"/>
                </a:solidFill>
                <a:latin typeface="Songti SC Regular" panose="02010800040101010101" charset="-122"/>
                <a:ea typeface="Songti SC Regular" panose="02010800040101010101" charset="-122"/>
                <a:sym typeface="+mn-ea"/>
              </a:rPr>
              <a:t>小标题</a:t>
            </a:r>
            <a:r>
              <a:rPr lang="en-US" altLang="zh-CN">
                <a:solidFill>
                  <a:schemeClr val="bg1"/>
                </a:solidFill>
                <a:latin typeface="Songti SC Regular" panose="02010800040101010101" charset="-122"/>
                <a:ea typeface="Songti SC Regular" panose="02010800040101010101" charset="-122"/>
                <a:sym typeface="+mn-ea"/>
              </a:rPr>
              <a:t> </a:t>
            </a:r>
            <a:r>
              <a:rPr lang="en-US" altLang="zh-CN" b="1">
                <a:solidFill>
                  <a:schemeClr val="bg1"/>
                </a:solidFill>
                <a:latin typeface="Times New Roman Bold" panose="02020503050405090304" charset="0"/>
                <a:ea typeface="Songti SC Bold" panose="02010800040101010101" charset="-122"/>
                <a:cs typeface="Times New Roman Bold" panose="02020503050405090304" charset="0"/>
                <a:sym typeface="+mn-ea"/>
              </a:rPr>
              <a:t>3</a:t>
            </a:r>
            <a:endParaRPr lang="zh-CN" altLang="en-US">
              <a:latin typeface="Times New Roman Regular" panose="02020503050405090304" charset="0"/>
              <a:ea typeface="Songti SC Regular" panose="02010800040101010101" charset="-122"/>
            </a:endParaRPr>
          </a:p>
        </p:txBody>
      </p:sp>
      <p:sp>
        <p:nvSpPr>
          <p:cNvPr id="63" name="文本框 62"/>
          <p:cNvSpPr txBox="1"/>
          <p:nvPr/>
        </p:nvSpPr>
        <p:spPr>
          <a:xfrm>
            <a:off x="415925" y="5764530"/>
            <a:ext cx="4073525" cy="645160"/>
          </a:xfrm>
          <a:prstGeom prst="rect">
            <a:avLst/>
          </a:prstGeom>
          <a:noFill/>
        </p:spPr>
        <p:txBody>
          <a:bodyPr wrap="square" rtlCol="0">
            <a:spAutoFit/>
          </a:bodyPr>
          <a:lstStyle/>
          <a:p>
            <a:pPr algn="ctr"/>
            <a:r>
              <a:rPr lang="zh-CN" altLang="en-US">
                <a:latin typeface="Times New Roman Regular" panose="02020503050405090304" charset="0"/>
                <a:ea typeface="Songti SC Regular" panose="02010800040101010101" charset="-122"/>
                <a:sym typeface="+mn-ea"/>
              </a:rPr>
              <a:t>文本文本文本文本文本文本文本文本</a:t>
            </a:r>
            <a:endParaRPr lang="zh-CN" altLang="en-US">
              <a:latin typeface="Times New Roman Regular" panose="02020503050405090304" charset="0"/>
              <a:ea typeface="Songti SC Regular" panose="02010800040101010101" charset="-122"/>
            </a:endParaRPr>
          </a:p>
          <a:p>
            <a:pPr algn="ctr"/>
            <a:r>
              <a:rPr lang="zh-CN" altLang="en-US">
                <a:latin typeface="Times New Roman Regular" panose="02020503050405090304" charset="0"/>
                <a:ea typeface="Songti SC Regular" panose="02010800040101010101" charset="-122"/>
                <a:sym typeface="+mn-ea"/>
              </a:rPr>
              <a:t>文本文本文本文本文本文本文本文本</a:t>
            </a:r>
            <a:endParaRPr lang="en-US" altLang="zh-CN">
              <a:latin typeface="Times New Roman Regular" panose="02020503050405090304" charset="0"/>
              <a:ea typeface="Songti SC Regular" panose="02010800040101010101" charset="-122"/>
            </a:endParaRPr>
          </a:p>
        </p:txBody>
      </p:sp>
      <p:sp>
        <p:nvSpPr>
          <p:cNvPr id="65" name="圆角矩形 64"/>
          <p:cNvSpPr/>
          <p:nvPr/>
        </p:nvSpPr>
        <p:spPr>
          <a:xfrm>
            <a:off x="5855335" y="2458720"/>
            <a:ext cx="5909310" cy="3957320"/>
          </a:xfrm>
          <a:prstGeom prst="roundRect">
            <a:avLst>
              <a:gd name="adj" fmla="val 0"/>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buClrTx/>
              <a:buSzTx/>
              <a:buFontTx/>
            </a:pPr>
            <a:endParaRPr lang="en-US" altLang="zh-CN" sz="1800">
              <a:solidFill>
                <a:srgbClr val="388253"/>
              </a:solidFill>
              <a:latin typeface="Songti SC Regular" panose="02010800040101010101" charset="-122"/>
              <a:ea typeface="Songti SC Regular" panose="02010800040101010101" charset="-122"/>
            </a:endParaRPr>
          </a:p>
        </p:txBody>
      </p:sp>
      <p:sp>
        <p:nvSpPr>
          <p:cNvPr id="96" name="等腰三角形 95"/>
          <p:cNvSpPr/>
          <p:nvPr>
            <p:custDataLst>
              <p:tags r:id="rId1"/>
            </p:custDataLst>
          </p:nvPr>
        </p:nvSpPr>
        <p:spPr>
          <a:xfrm rot="5400000">
            <a:off x="4679950" y="4020185"/>
            <a:ext cx="545465" cy="817245"/>
          </a:xfrm>
          <a:prstGeom prst="triangle">
            <a:avLst/>
          </a:prstGeom>
          <a:gradFill>
            <a:gsLst>
              <a:gs pos="100000">
                <a:srgbClr val="14CD68">
                  <a:alpha val="0"/>
                </a:srgbClr>
              </a:gs>
              <a:gs pos="74000">
                <a:srgbClr val="25A35A">
                  <a:alpha val="19000"/>
                </a:srgbClr>
              </a:gs>
              <a:gs pos="0">
                <a:srgbClr val="35784C"/>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0" name="等腰三角形 69"/>
          <p:cNvSpPr/>
          <p:nvPr>
            <p:custDataLst>
              <p:tags r:id="rId2"/>
            </p:custDataLst>
          </p:nvPr>
        </p:nvSpPr>
        <p:spPr>
          <a:xfrm rot="5400000">
            <a:off x="5133975" y="4020185"/>
            <a:ext cx="545465" cy="817245"/>
          </a:xfrm>
          <a:prstGeom prst="triangle">
            <a:avLst/>
          </a:prstGeom>
          <a:gradFill>
            <a:gsLst>
              <a:gs pos="100000">
                <a:srgbClr val="14CD68">
                  <a:alpha val="0"/>
                </a:srgbClr>
              </a:gs>
              <a:gs pos="74000">
                <a:srgbClr val="25A35A">
                  <a:alpha val="19000"/>
                </a:srgbClr>
              </a:gs>
              <a:gs pos="0">
                <a:srgbClr val="35784C"/>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40" name="直接连接符 39"/>
          <p:cNvCxnSpPr/>
          <p:nvPr>
            <p:custDataLst>
              <p:tags r:id="rId3"/>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41" name="图片 40" descr="校徽字样组合（未抠）"/>
          <p:cNvPicPr>
            <a:picLocks noChangeAspect="1"/>
          </p:cNvPicPr>
          <p:nvPr>
            <p:custDataLst>
              <p:tags r:id="rId4"/>
            </p:custDataLst>
          </p:nvPr>
        </p:nvPicPr>
        <p:blipFill>
          <a:blip r:embed="rId8"/>
          <a:srcRect l="3742" t="3187" r="60362" b="83659"/>
          <a:stretch>
            <a:fillRect/>
          </a:stretch>
        </p:blipFill>
        <p:spPr>
          <a:xfrm>
            <a:off x="9558020" y="123825"/>
            <a:ext cx="2486025" cy="685800"/>
          </a:xfrm>
          <a:prstGeom prst="rect">
            <a:avLst/>
          </a:prstGeom>
        </p:spPr>
      </p:pic>
      <p:sp>
        <p:nvSpPr>
          <p:cNvPr id="2" name="文本框 1"/>
          <p:cNvSpPr txBox="1"/>
          <p:nvPr>
            <p:custDataLst>
              <p:tags r:id="rId5"/>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标题标题</a:t>
            </a:r>
          </a:p>
        </p:txBody>
      </p:sp>
      <p:pic>
        <p:nvPicPr>
          <p:cNvPr id="7" name="图片 6"/>
          <p:cNvPicPr>
            <a:picLocks noChangeAspect="1"/>
          </p:cNvPicPr>
          <p:nvPr/>
        </p:nvPicPr>
        <p:blipFill>
          <a:blip r:embed="rId9"/>
          <a:srcRect l="3487" r="3689"/>
          <a:stretch>
            <a:fillRect/>
          </a:stretch>
        </p:blipFill>
        <p:spPr>
          <a:xfrm>
            <a:off x="5996305" y="2603500"/>
            <a:ext cx="5627370" cy="3667760"/>
          </a:xfrm>
          <a:prstGeom prst="rect">
            <a:avLst/>
          </a:prstGeom>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99060" y="6417945"/>
            <a:ext cx="11943715" cy="0"/>
          </a:xfrm>
          <a:prstGeom prst="line">
            <a:avLst/>
          </a:prstGeom>
          <a:ln w="19050">
            <a:solidFill>
              <a:srgbClr val="388253"/>
            </a:solidFill>
          </a:ln>
        </p:spPr>
        <p:style>
          <a:lnRef idx="2">
            <a:schemeClr val="accent1"/>
          </a:lnRef>
          <a:fillRef idx="0">
            <a:srgbClr val="FFFFFF"/>
          </a:fillRef>
          <a:effectRef idx="0">
            <a:srgbClr val="FFFFFF"/>
          </a:effectRef>
          <a:fontRef idx="minor">
            <a:schemeClr val="tx1"/>
          </a:fontRef>
        </p:style>
      </p:cxnSp>
      <p:sp>
        <p:nvSpPr>
          <p:cNvPr id="5" name="椭圆 4"/>
          <p:cNvSpPr/>
          <p:nvPr/>
        </p:nvSpPr>
        <p:spPr>
          <a:xfrm>
            <a:off x="-306705" y="1222375"/>
            <a:ext cx="4608000" cy="4608000"/>
          </a:xfrm>
          <a:prstGeom prst="ellipse">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99060" y="6511290"/>
            <a:ext cx="8428990" cy="250190"/>
          </a:xfrm>
          <a:prstGeom prst="rect">
            <a:avLst/>
          </a:prstGeom>
        </p:spPr>
        <p:txBody>
          <a:bodyPr wrap="square">
            <a:spAutoFit/>
          </a:bodyPr>
          <a:lstStyle/>
          <a:p>
            <a:pPr algn="l" defTabSz="266700">
              <a:lnSpc>
                <a:spcPct val="115000"/>
              </a:lnSpc>
            </a:pPr>
            <a:r>
              <a:rPr lang="zh-CN" altLang="en-US" sz="900">
                <a:latin typeface="Times New Roman Regular" panose="02020503050405090304" charset="0"/>
                <a:ea typeface="黑体" charset="0"/>
                <a:cs typeface="Times New Roman Regular" panose="02020503050405090304" charset="0"/>
              </a:rPr>
              <a:t>图片来源</a:t>
            </a:r>
            <a:r>
              <a:rPr lang="en-US" altLang="zh-CN" sz="900">
                <a:latin typeface="Times New Roman Regular" panose="02020503050405090304" charset="0"/>
                <a:ea typeface="黑体" charset="0"/>
                <a:cs typeface="Times New Roman Regular" panose="02020503050405090304" charset="0"/>
              </a:rPr>
              <a:t>：</a:t>
            </a:r>
            <a:r>
              <a:rPr lang="en-US" sz="900">
                <a:latin typeface="Times New Roman Regular" panose="02020503050405090304" charset="0"/>
                <a:ea typeface="黑体" charset="0"/>
                <a:cs typeface="Times New Roman Regular" panose="02020503050405090304" charset="0"/>
              </a:rPr>
              <a:t>xxxx（</a:t>
            </a:r>
            <a:r>
              <a:rPr lang="zh-CN" altLang="en-US" sz="900">
                <a:latin typeface="Times New Roman Regular" panose="02020503050405090304" charset="0"/>
                <a:ea typeface="黑体" charset="0"/>
                <a:cs typeface="Times New Roman Regular" panose="02020503050405090304" charset="0"/>
              </a:rPr>
              <a:t>文献或者自己绘制</a:t>
            </a:r>
            <a:r>
              <a:rPr lang="en-US" sz="900">
                <a:latin typeface="Times New Roman Regular" panose="02020503050405090304" charset="0"/>
                <a:ea typeface="黑体" charset="0"/>
                <a:cs typeface="Times New Roman Regular" panose="02020503050405090304" charset="0"/>
              </a:rPr>
              <a:t>）</a:t>
            </a:r>
          </a:p>
        </p:txBody>
      </p:sp>
      <p:grpSp>
        <p:nvGrpSpPr>
          <p:cNvPr id="31" name="组合 30"/>
          <p:cNvGrpSpPr/>
          <p:nvPr/>
        </p:nvGrpSpPr>
        <p:grpSpPr>
          <a:xfrm>
            <a:off x="4537710" y="809625"/>
            <a:ext cx="7504430" cy="1739900"/>
            <a:chOff x="7146" y="1275"/>
            <a:chExt cx="11818" cy="2740"/>
          </a:xfrm>
        </p:grpSpPr>
        <p:sp>
          <p:nvSpPr>
            <p:cNvPr id="8" name="文本框 7"/>
            <p:cNvSpPr txBox="1"/>
            <p:nvPr/>
          </p:nvSpPr>
          <p:spPr>
            <a:xfrm>
              <a:off x="7146" y="2140"/>
              <a:ext cx="11819" cy="1873"/>
            </a:xfrm>
            <a:prstGeom prst="rect">
              <a:avLst/>
            </a:prstGeom>
            <a:noFill/>
          </p:spPr>
          <p:txBody>
            <a:bodyPr wrap="square" rtlCol="0" anchor="t">
              <a:noAutofit/>
            </a:bodyPr>
            <a:lstStyle/>
            <a:p>
              <a:pPr algn="l">
                <a:lnSpc>
                  <a:spcPct val="150000"/>
                </a:lnSpc>
              </a:pPr>
              <a:r>
                <a:rPr kumimoji="1" lang="zh-CN" altLang="en-US" sz="1600">
                  <a:ln w="12700">
                    <a:noFill/>
                  </a:ln>
                  <a:solidFill>
                    <a:schemeClr val="tx1">
                      <a:alpha val="100000"/>
                    </a:schemeClr>
                  </a:solidFill>
                  <a:latin typeface="Source Han Sans"/>
                  <a:ea typeface="Source Han Sans"/>
                  <a:cs typeface="Source Han Sans"/>
                  <a:sym typeface="+mn-ea"/>
                </a:rPr>
                <a:t>文本文</a:t>
              </a:r>
              <a:r>
                <a:rPr lang="zh-CN" altLang="en-US" sz="1600">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sz="1600">
                  <a:solidFill>
                    <a:srgbClr val="FF0000"/>
                  </a:solidFill>
                  <a:effectLst/>
                  <a:latin typeface="黑体" charset="0"/>
                  <a:ea typeface="黑体" charset="0"/>
                  <a:cs typeface="Times New Roman Regular" panose="02020503050405090304" charset="0"/>
                  <a:sym typeface="+mn-ea"/>
                </a:rPr>
                <a:t>重点标记</a:t>
              </a:r>
              <a:r>
                <a:rPr lang="zh-CN" altLang="en-US" sz="1600">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文本文本文本文本文本文本文本文本文本文本文本文本文本文本文本文本文本本文本文本文本文本文本文本文本文本文本文本文本文本文本文本文本文本文本文本</a:t>
              </a:r>
              <a:endParaRPr kumimoji="1" lang="zh-CN" altLang="en-US" sz="1600">
                <a:ln w="12700">
                  <a:noFill/>
                </a:ln>
                <a:solidFill>
                  <a:schemeClr val="tx1"/>
                </a:solidFill>
                <a:effectLst/>
                <a:latin typeface="Songti SC Regular" panose="02010800040101010101" charset="-122"/>
                <a:ea typeface="Songti SC Regular" panose="02010800040101010101" charset="-122"/>
                <a:cs typeface="Times New Roman Regular" panose="02020503050405090304" charset="0"/>
                <a:sym typeface="+mn-ea"/>
              </a:endParaRPr>
            </a:p>
          </p:txBody>
        </p:sp>
        <p:sp>
          <p:nvSpPr>
            <p:cNvPr id="13" name="矩形 12"/>
            <p:cNvSpPr/>
            <p:nvPr/>
          </p:nvSpPr>
          <p:spPr>
            <a:xfrm>
              <a:off x="7146" y="1557"/>
              <a:ext cx="11819" cy="2459"/>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9" name="同侧圆角矩形 8"/>
            <p:cNvSpPr/>
            <p:nvPr/>
          </p:nvSpPr>
          <p:spPr>
            <a:xfrm rot="5400000">
              <a:off x="8054" y="368"/>
              <a:ext cx="858" cy="2673"/>
            </a:xfrm>
            <a:prstGeom prst="round2SameRect">
              <a:avLst>
                <a:gd name="adj1" fmla="val 50000"/>
                <a:gd name="adj2" fmla="val 0"/>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12" name="文本框 11"/>
            <p:cNvSpPr txBox="1"/>
            <p:nvPr/>
          </p:nvSpPr>
          <p:spPr>
            <a:xfrm>
              <a:off x="7147" y="1402"/>
              <a:ext cx="2674" cy="606"/>
            </a:xfrm>
            <a:prstGeom prst="rect">
              <a:avLst/>
            </a:prstGeom>
            <a:noFill/>
          </p:spPr>
          <p:txBody>
            <a:bodyPr wrap="square" rtlCol="0">
              <a:noAutofit/>
            </a:bodyPr>
            <a:lstStyle/>
            <a:p>
              <a:pPr algn="ctr"/>
              <a:r>
                <a:rPr lang="zh-CN" altLang="en-US" sz="2000">
                  <a:solidFill>
                    <a:schemeClr val="bg1"/>
                  </a:solidFill>
                  <a:latin typeface="Songti SC Regular" panose="02010800040101010101" charset="-122"/>
                  <a:ea typeface="Songti SC Regular" panose="02010800040101010101" charset="-122"/>
                </a:rPr>
                <a:t>小标题</a:t>
              </a:r>
              <a:r>
                <a:rPr lang="en-US" altLang="zh-CN" sz="2000">
                  <a:solidFill>
                    <a:schemeClr val="bg1"/>
                  </a:solidFill>
                  <a:latin typeface="Songti SC Regular" panose="02010800040101010101" charset="-122"/>
                  <a:ea typeface="Songti SC Regular" panose="02010800040101010101" charset="-122"/>
                </a:rPr>
                <a:t>1</a:t>
              </a:r>
            </a:p>
          </p:txBody>
        </p:sp>
      </p:grpSp>
      <p:grpSp>
        <p:nvGrpSpPr>
          <p:cNvPr id="32" name="组合 31"/>
          <p:cNvGrpSpPr/>
          <p:nvPr/>
        </p:nvGrpSpPr>
        <p:grpSpPr>
          <a:xfrm>
            <a:off x="4537710" y="2697480"/>
            <a:ext cx="7505065" cy="1739900"/>
            <a:chOff x="7146" y="4474"/>
            <a:chExt cx="11819" cy="2740"/>
          </a:xfrm>
        </p:grpSpPr>
        <p:sp>
          <p:nvSpPr>
            <p:cNvPr id="22" name="文本框 21"/>
            <p:cNvSpPr txBox="1"/>
            <p:nvPr/>
          </p:nvSpPr>
          <p:spPr>
            <a:xfrm>
              <a:off x="7146" y="5338"/>
              <a:ext cx="11819" cy="1873"/>
            </a:xfrm>
            <a:prstGeom prst="rect">
              <a:avLst/>
            </a:prstGeom>
            <a:noFill/>
          </p:spPr>
          <p:txBody>
            <a:bodyPr wrap="square" rtlCol="0" anchor="t">
              <a:noAutofit/>
            </a:bodyPr>
            <a:lstStyle/>
            <a:p>
              <a:pPr algn="l">
                <a:lnSpc>
                  <a:spcPct val="150000"/>
                </a:lnSpc>
              </a:pPr>
              <a:r>
                <a:rPr kumimoji="1" lang="zh-CN" altLang="en-US" sz="1600">
                  <a:ln w="12700">
                    <a:noFill/>
                  </a:ln>
                  <a:solidFill>
                    <a:schemeClr val="tx1">
                      <a:alpha val="100000"/>
                    </a:schemeClr>
                  </a:solidFill>
                  <a:latin typeface="Source Han Sans"/>
                  <a:ea typeface="Source Han Sans"/>
                  <a:cs typeface="Source Han Sans"/>
                  <a:sym typeface="+mn-ea"/>
                </a:rPr>
                <a:t>文本文</a:t>
              </a:r>
              <a:r>
                <a:rPr lang="zh-CN" altLang="en-US" sz="1600">
                  <a:effectLst/>
                  <a:latin typeface="Songti SC Regular" panose="02010800040101010101" charset="-122"/>
                  <a:ea typeface="Songti SC Regular" panose="02010800040101010101" charset="-122"/>
                  <a:cs typeface="Times New Roman Regular" panose="02020503050405090304" charset="0"/>
                  <a:sym typeface="+mn-ea"/>
                </a:rPr>
                <a:t>本文本文本文本文本文本文本文本文本文本文本文本文本文本文本文本文本文本文本文本文本文本文本文本文本文本</a:t>
              </a:r>
              <a:r>
                <a:rPr lang="zh-CN" altLang="en-US" sz="1600">
                  <a:solidFill>
                    <a:srgbClr val="FF0000"/>
                  </a:solidFill>
                  <a:effectLst/>
                  <a:latin typeface="黑体" charset="0"/>
                  <a:ea typeface="黑体" charset="0"/>
                  <a:cs typeface="Times New Roman Regular" panose="02020503050405090304" charset="0"/>
                  <a:sym typeface="+mn-ea"/>
                </a:rPr>
                <a:t>关键字词</a:t>
              </a:r>
              <a:r>
                <a:rPr lang="zh-CN" altLang="en-US" sz="1600">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a:t>
              </a:r>
              <a:endParaRPr kumimoji="1" lang="en-US" altLang="zh-CN" sz="1600">
                <a:ln w="12700">
                  <a:noFill/>
                </a:ln>
                <a:solidFill>
                  <a:srgbClr val="262626">
                    <a:alpha val="100000"/>
                  </a:srgbClr>
                </a:solidFill>
                <a:latin typeface="Source Han Sans"/>
                <a:ea typeface="Source Han Sans"/>
                <a:cs typeface="Source Han Sans"/>
                <a:sym typeface="+mn-ea"/>
              </a:endParaRPr>
            </a:p>
          </p:txBody>
        </p:sp>
        <p:sp>
          <p:nvSpPr>
            <p:cNvPr id="23" name="矩形 22"/>
            <p:cNvSpPr/>
            <p:nvPr/>
          </p:nvSpPr>
          <p:spPr>
            <a:xfrm>
              <a:off x="7146" y="4755"/>
              <a:ext cx="11819" cy="2459"/>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24" name="同侧圆角矩形 23"/>
            <p:cNvSpPr/>
            <p:nvPr/>
          </p:nvSpPr>
          <p:spPr>
            <a:xfrm rot="5400000">
              <a:off x="8055" y="3566"/>
              <a:ext cx="858" cy="2674"/>
            </a:xfrm>
            <a:prstGeom prst="round2SameRect">
              <a:avLst>
                <a:gd name="adj1" fmla="val 50000"/>
                <a:gd name="adj2" fmla="val 0"/>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26" name="文本框 25"/>
            <p:cNvSpPr txBox="1"/>
            <p:nvPr/>
          </p:nvSpPr>
          <p:spPr>
            <a:xfrm>
              <a:off x="7147" y="4600"/>
              <a:ext cx="2453" cy="606"/>
            </a:xfrm>
            <a:prstGeom prst="rect">
              <a:avLst/>
            </a:prstGeom>
            <a:noFill/>
          </p:spPr>
          <p:txBody>
            <a:bodyPr wrap="square" rtlCol="0">
              <a:noAutofit/>
            </a:bodyPr>
            <a:lstStyle/>
            <a:p>
              <a:pPr algn="ctr"/>
              <a:r>
                <a:rPr lang="zh-CN" altLang="en-US" sz="2000">
                  <a:solidFill>
                    <a:schemeClr val="bg1"/>
                  </a:solidFill>
                  <a:latin typeface="Songti SC Regular" panose="02010800040101010101" charset="-122"/>
                  <a:ea typeface="Songti SC Regular" panose="02010800040101010101" charset="-122"/>
                </a:rPr>
                <a:t>小标题</a:t>
              </a:r>
              <a:r>
                <a:rPr lang="en-US" altLang="zh-CN" sz="2000">
                  <a:solidFill>
                    <a:schemeClr val="bg1"/>
                  </a:solidFill>
                  <a:latin typeface="Songti SC Regular" panose="02010800040101010101" charset="-122"/>
                  <a:ea typeface="Songti SC Regular" panose="02010800040101010101" charset="-122"/>
                </a:rPr>
                <a:t>2</a:t>
              </a:r>
            </a:p>
          </p:txBody>
        </p:sp>
      </p:grpSp>
      <p:grpSp>
        <p:nvGrpSpPr>
          <p:cNvPr id="33" name="组合 32"/>
          <p:cNvGrpSpPr/>
          <p:nvPr/>
        </p:nvGrpSpPr>
        <p:grpSpPr>
          <a:xfrm>
            <a:off x="4537075" y="4584700"/>
            <a:ext cx="7505065" cy="1739900"/>
            <a:chOff x="7145" y="7344"/>
            <a:chExt cx="11819" cy="2740"/>
          </a:xfrm>
        </p:grpSpPr>
        <p:sp>
          <p:nvSpPr>
            <p:cNvPr id="27" name="文本框 26"/>
            <p:cNvSpPr txBox="1"/>
            <p:nvPr/>
          </p:nvSpPr>
          <p:spPr>
            <a:xfrm>
              <a:off x="7145" y="8208"/>
              <a:ext cx="11819" cy="1873"/>
            </a:xfrm>
            <a:prstGeom prst="rect">
              <a:avLst/>
            </a:prstGeom>
            <a:noFill/>
          </p:spPr>
          <p:txBody>
            <a:bodyPr wrap="square" rtlCol="0" anchor="t">
              <a:noAutofit/>
            </a:bodyPr>
            <a:lstStyle/>
            <a:p>
              <a:pPr algn="l">
                <a:lnSpc>
                  <a:spcPct val="150000"/>
                </a:lnSpc>
              </a:pPr>
              <a:r>
                <a:rPr kumimoji="1" lang="zh-CN" altLang="en-US" sz="1600">
                  <a:ln w="12700">
                    <a:noFill/>
                  </a:ln>
                  <a:solidFill>
                    <a:schemeClr val="tx1">
                      <a:alpha val="100000"/>
                    </a:schemeClr>
                  </a:solidFill>
                  <a:latin typeface="Source Han Sans"/>
                  <a:ea typeface="Source Han Sans"/>
                  <a:cs typeface="Source Han Sans"/>
                  <a:sym typeface="+mn-ea"/>
                </a:rPr>
                <a:t>文本</a:t>
              </a:r>
              <a:r>
                <a:rPr lang="zh-CN" altLang="en-US" sz="1600">
                  <a:solidFill>
                    <a:srgbClr val="FF0000"/>
                  </a:solidFill>
                  <a:effectLst/>
                  <a:latin typeface="黑体" charset="0"/>
                  <a:ea typeface="黑体" charset="0"/>
                  <a:cs typeface="Times New Roman Regular" panose="02020503050405090304" charset="0"/>
                  <a:sym typeface="+mn-ea"/>
                </a:rPr>
                <a:t>重点标记</a:t>
              </a:r>
              <a:r>
                <a:rPr lang="zh-CN" altLang="en-US" sz="1600">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文本文本文本文本文本文本文本文本文本文本文本文本文本文本文本文本文本文本文本文本文本文本文本文本本文本文本</a:t>
              </a:r>
              <a:r>
                <a:rPr lang="zh-CN" altLang="en-US" sz="1600">
                  <a:solidFill>
                    <a:srgbClr val="FF0000"/>
                  </a:solidFill>
                  <a:effectLst/>
                  <a:latin typeface="黑体" charset="0"/>
                  <a:ea typeface="黑体" charset="0"/>
                  <a:cs typeface="Times New Roman Regular" panose="02020503050405090304" charset="0"/>
                  <a:sym typeface="+mn-ea"/>
                </a:rPr>
                <a:t>关键字词</a:t>
              </a:r>
              <a:r>
                <a:rPr lang="zh-CN" altLang="en-US" sz="1600">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a:t>
              </a:r>
              <a:endParaRPr kumimoji="1" lang="en-US" altLang="zh-CN" sz="1600">
                <a:ln w="12700">
                  <a:noFill/>
                </a:ln>
                <a:solidFill>
                  <a:srgbClr val="262626">
                    <a:alpha val="100000"/>
                  </a:srgbClr>
                </a:solidFill>
                <a:latin typeface="Source Han Sans"/>
                <a:ea typeface="Source Han Sans"/>
                <a:cs typeface="Source Han Sans"/>
                <a:sym typeface="+mn-ea"/>
              </a:endParaRPr>
            </a:p>
          </p:txBody>
        </p:sp>
        <p:sp>
          <p:nvSpPr>
            <p:cNvPr id="28" name="矩形 27"/>
            <p:cNvSpPr/>
            <p:nvPr/>
          </p:nvSpPr>
          <p:spPr>
            <a:xfrm>
              <a:off x="7145" y="7625"/>
              <a:ext cx="11819" cy="2459"/>
            </a:xfrm>
            <a:prstGeom prst="rect">
              <a:avLst/>
            </a:prstGeom>
            <a:noFill/>
            <a:ln>
              <a:solidFill>
                <a:schemeClr val="bg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29" name="同侧圆角矩形 28"/>
            <p:cNvSpPr/>
            <p:nvPr/>
          </p:nvSpPr>
          <p:spPr>
            <a:xfrm rot="5400000">
              <a:off x="8055" y="6435"/>
              <a:ext cx="858" cy="2676"/>
            </a:xfrm>
            <a:prstGeom prst="round2SameRect">
              <a:avLst>
                <a:gd name="adj1" fmla="val 49825"/>
                <a:gd name="adj2" fmla="val 0"/>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Times New Roman Regular" panose="02020503050405090304" charset="0"/>
                <a:ea typeface="Songti SC Regular" panose="02010800040101010101" charset="-122"/>
                <a:cs typeface="Times New Roman Regular" panose="02020503050405090304" charset="0"/>
              </a:endParaRPr>
            </a:p>
          </p:txBody>
        </p:sp>
        <p:sp>
          <p:nvSpPr>
            <p:cNvPr id="30" name="文本框 29"/>
            <p:cNvSpPr txBox="1"/>
            <p:nvPr/>
          </p:nvSpPr>
          <p:spPr>
            <a:xfrm>
              <a:off x="7146" y="7470"/>
              <a:ext cx="2672" cy="606"/>
            </a:xfrm>
            <a:prstGeom prst="rect">
              <a:avLst/>
            </a:prstGeom>
            <a:noFill/>
          </p:spPr>
          <p:txBody>
            <a:bodyPr wrap="square" rtlCol="0">
              <a:noAutofit/>
            </a:bodyPr>
            <a:lstStyle/>
            <a:p>
              <a:pPr algn="ctr"/>
              <a:r>
                <a:rPr lang="zh-CN" altLang="en-US" sz="2000">
                  <a:solidFill>
                    <a:schemeClr val="bg1"/>
                  </a:solidFill>
                  <a:latin typeface="Songti SC Regular" panose="02010800040101010101" charset="-122"/>
                  <a:ea typeface="Songti SC Regular" panose="02010800040101010101" charset="-122"/>
                </a:rPr>
                <a:t>小标题</a:t>
              </a:r>
              <a:r>
                <a:rPr lang="en-US" altLang="zh-CN" sz="2000">
                  <a:solidFill>
                    <a:schemeClr val="bg1"/>
                  </a:solidFill>
                  <a:latin typeface="Songti SC Regular" panose="02010800040101010101" charset="-122"/>
                  <a:ea typeface="Songti SC Regular" panose="02010800040101010101" charset="-122"/>
                </a:rPr>
                <a:t>3</a:t>
              </a:r>
            </a:p>
          </p:txBody>
        </p:sp>
      </p:grpSp>
      <p:pic>
        <p:nvPicPr>
          <p:cNvPr id="39" name="图片 38"/>
          <p:cNvPicPr>
            <a:picLocks noChangeAspect="1"/>
          </p:cNvPicPr>
          <p:nvPr/>
        </p:nvPicPr>
        <p:blipFill>
          <a:blip r:embed="rId7"/>
          <a:srcRect l="11825" t="-621" r="27684" b="621"/>
          <a:stretch>
            <a:fillRect/>
          </a:stretch>
        </p:blipFill>
        <p:spPr>
          <a:xfrm>
            <a:off x="19095" y="1548175"/>
            <a:ext cx="3956400" cy="3956400"/>
          </a:xfrm>
          <a:prstGeom prst="ellipse">
            <a:avLst/>
          </a:prstGeom>
          <a:ln>
            <a:noFill/>
          </a:ln>
        </p:spPr>
      </p:pic>
      <p:cxnSp>
        <p:nvCxnSpPr>
          <p:cNvPr id="40" name="直接连接符 39"/>
          <p:cNvCxnSpPr/>
          <p:nvPr>
            <p:custDataLst>
              <p:tags r:id="rId2"/>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41" name="图片 40" descr="校徽字样组合（未抠）"/>
          <p:cNvPicPr>
            <a:picLocks noChangeAspect="1"/>
          </p:cNvPicPr>
          <p:nvPr>
            <p:custDataLst>
              <p:tags r:id="rId3"/>
            </p:custDataLst>
          </p:nvPr>
        </p:nvPicPr>
        <p:blipFill>
          <a:blip r:embed="rId8"/>
          <a:srcRect l="3742" t="3187" r="60362" b="83659"/>
          <a:stretch>
            <a:fillRect/>
          </a:stretch>
        </p:blipFill>
        <p:spPr>
          <a:xfrm>
            <a:off x="9558020" y="123825"/>
            <a:ext cx="2486025" cy="685800"/>
          </a:xfrm>
          <a:prstGeom prst="rect">
            <a:avLst/>
          </a:prstGeom>
        </p:spPr>
      </p:pic>
      <p:sp>
        <p:nvSpPr>
          <p:cNvPr id="42" name="文本框 41"/>
          <p:cNvSpPr txBox="1"/>
          <p:nvPr>
            <p:custDataLst>
              <p:tags r:id="rId4"/>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标题标题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0" y="6533515"/>
            <a:ext cx="12192000" cy="3244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任意多边形 1"/>
          <p:cNvSpPr/>
          <p:nvPr/>
        </p:nvSpPr>
        <p:spPr>
          <a:xfrm>
            <a:off x="896620" y="927735"/>
            <a:ext cx="9853930" cy="1224915"/>
          </a:xfrm>
          <a:custGeom>
            <a:avLst/>
            <a:gdLst/>
            <a:ahLst/>
            <a:cxnLst>
              <a:cxn ang="3">
                <a:pos x="hc" y="t"/>
              </a:cxn>
              <a:cxn ang="cd2">
                <a:pos x="l" y="vc"/>
              </a:cxn>
              <a:cxn ang="cd4">
                <a:pos x="hc" y="b"/>
              </a:cxn>
              <a:cxn ang="0">
                <a:pos x="r" y="vc"/>
              </a:cxn>
            </a:cxnLst>
            <a:rect l="l" t="t" r="r" b="b"/>
            <a:pathLst>
              <a:path w="17261" h="1930">
                <a:moveTo>
                  <a:pt x="1007" y="1"/>
                </a:moveTo>
                <a:lnTo>
                  <a:pt x="17261" y="1"/>
                </a:lnTo>
                <a:lnTo>
                  <a:pt x="17261" y="1926"/>
                </a:lnTo>
                <a:lnTo>
                  <a:pt x="1040" y="1926"/>
                </a:lnTo>
                <a:lnTo>
                  <a:pt x="1039" y="1926"/>
                </a:lnTo>
                <a:lnTo>
                  <a:pt x="1014" y="1928"/>
                </a:lnTo>
                <a:lnTo>
                  <a:pt x="989" y="1929"/>
                </a:lnTo>
                <a:lnTo>
                  <a:pt x="964" y="1929"/>
                </a:lnTo>
                <a:cubicBezTo>
                  <a:pt x="423" y="1946"/>
                  <a:pt x="-13" y="1450"/>
                  <a:pt x="0" y="965"/>
                </a:cubicBezTo>
                <a:cubicBezTo>
                  <a:pt x="-17" y="423"/>
                  <a:pt x="479" y="-13"/>
                  <a:pt x="964" y="0"/>
                </a:cubicBezTo>
                <a:lnTo>
                  <a:pt x="989" y="0"/>
                </a:lnTo>
                <a:lnTo>
                  <a:pt x="1007" y="1"/>
                </a:lnTo>
                <a:close/>
              </a:path>
            </a:pathLst>
          </a:cu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l">
              <a:buClrTx/>
              <a:buSzTx/>
              <a:buFontTx/>
            </a:pPr>
            <a:endParaRPr lang="zh-CN" altLang="en-US">
              <a:solidFill>
                <a:srgbClr val="388253"/>
              </a:solidFill>
              <a:latin typeface="Songti SC Regular" panose="02010800040101010101" charset="-122"/>
              <a:ea typeface="Songti SC Regular" panose="02010800040101010101" charset="-122"/>
              <a:sym typeface="+mn-ea"/>
            </a:endParaRPr>
          </a:p>
        </p:txBody>
      </p:sp>
      <p:sp>
        <p:nvSpPr>
          <p:cNvPr id="32" name="椭圆 31"/>
          <p:cNvSpPr/>
          <p:nvPr/>
        </p:nvSpPr>
        <p:spPr>
          <a:xfrm>
            <a:off x="973318" y="982193"/>
            <a:ext cx="1116000" cy="1116000"/>
          </a:xfrm>
          <a:prstGeom prst="ellipse">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文本框 36"/>
          <p:cNvSpPr txBox="1"/>
          <p:nvPr/>
        </p:nvSpPr>
        <p:spPr>
          <a:xfrm>
            <a:off x="2585085" y="1079183"/>
            <a:ext cx="7854315" cy="922020"/>
          </a:xfrm>
          <a:prstGeom prst="rect">
            <a:avLst/>
          </a:prstGeom>
        </p:spPr>
        <p:txBody>
          <a:bodyPr wrap="square">
            <a:spAutoFit/>
          </a:bodyPr>
          <a:lstStyle/>
          <a:p>
            <a:pPr algn="l">
              <a:lnSpc>
                <a:spcPct val="150000"/>
              </a:lnSpc>
            </a:pPr>
            <a:r>
              <a:rPr kumimoji="1" lang="zh-CN" altLang="en-US">
                <a:ln w="12700">
                  <a:noFill/>
                </a:ln>
                <a:solidFill>
                  <a:schemeClr val="tx1">
                    <a:alpha val="100000"/>
                  </a:schemeClr>
                </a:solidFill>
                <a:latin typeface="Source Han Sans"/>
                <a:ea typeface="Source Han Sans"/>
                <a:cs typeface="Source Han Sans"/>
                <a:sym typeface="+mn-ea"/>
              </a:rPr>
              <a:t>文本文</a:t>
            </a:r>
            <a:r>
              <a:rPr lang="zh-CN" altLang="en-US">
                <a:effectLst/>
                <a:latin typeface="Songti SC Regular" panose="02010800040101010101" charset="-122"/>
                <a:ea typeface="Songti SC Regular" panose="02010800040101010101" charset="-122"/>
                <a:cs typeface="Times New Roman Regular" panose="02020503050405090304" charset="0"/>
                <a:sym typeface="+mn-ea"/>
              </a:rPr>
              <a:t>本文本文本文本</a:t>
            </a:r>
            <a:r>
              <a:rPr lang="zh-CN" altLang="en-US">
                <a:solidFill>
                  <a:srgbClr val="FF0000"/>
                </a:solidFill>
                <a:effectLst/>
                <a:latin typeface="黑体" charset="0"/>
                <a:ea typeface="黑体" charset="0"/>
                <a:cs typeface="Times New Roman Regular" panose="02020503050405090304" charset="0"/>
                <a:sym typeface="+mn-ea"/>
              </a:rPr>
              <a:t>重点标记</a:t>
            </a:r>
            <a:r>
              <a:rPr lang="zh-CN" altLang="en-US">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文本文本文本文本文本文本文本文本文本文本文本文本文本文本文本文本文本本文本文本文本文本文本文本文本文本文</a:t>
            </a:r>
            <a:endParaRPr lang="en-US" altLang="zh-CN" sz="1600">
              <a:latin typeface="Calibri"/>
              <a:ea typeface="宋体"/>
            </a:endParaRPr>
          </a:p>
        </p:txBody>
      </p:sp>
      <p:pic>
        <p:nvPicPr>
          <p:cNvPr id="26" name="图片 25" descr="/Users/luorifeiche/Library/Containers/com.kingsoft.wpsoffice.mac/Data/tmp/kaimatting/20240929162107/output_aiMatting_20240929162118.pngoutput_aiMatting_20240929162118"/>
          <p:cNvPicPr>
            <a:picLocks noChangeAspect="1"/>
          </p:cNvPicPr>
          <p:nvPr>
            <p:custDataLst>
              <p:tags r:id="rId1"/>
            </p:custDataLst>
          </p:nvPr>
        </p:nvPicPr>
        <p:blipFill>
          <a:blip r:embed="rId11">
            <a:lum bright="100000" contrast="-100000"/>
          </a:blip>
          <a:srcRect l="19153" t="15279" r="14441" b="7158"/>
          <a:stretch>
            <a:fillRect/>
          </a:stretch>
        </p:blipFill>
        <p:spPr>
          <a:xfrm>
            <a:off x="1183503" y="1159193"/>
            <a:ext cx="695325" cy="762000"/>
          </a:xfrm>
          <a:prstGeom prst="rect">
            <a:avLst/>
          </a:prstGeom>
        </p:spPr>
      </p:pic>
      <p:sp>
        <p:nvSpPr>
          <p:cNvPr id="123" name="燕尾形 122"/>
          <p:cNvSpPr/>
          <p:nvPr/>
        </p:nvSpPr>
        <p:spPr>
          <a:xfrm>
            <a:off x="1921510" y="5156200"/>
            <a:ext cx="2119630" cy="1002030"/>
          </a:xfrm>
          <a:prstGeom prst="chevron">
            <a:avLst>
              <a:gd name="adj" fmla="val 31439"/>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solidFill>
                <a:srgbClr val="388253"/>
              </a:solidFill>
              <a:effectLst/>
              <a:latin typeface="Songti SC Regular" panose="02010800040101010101" charset="-122"/>
              <a:ea typeface="Songti SC Regular" panose="02010800040101010101" charset="-122"/>
              <a:cs typeface="Times New Roman Regular" panose="02020503050405090304" charset="0"/>
              <a:sym typeface="+mn-ea"/>
            </a:endParaRPr>
          </a:p>
        </p:txBody>
      </p:sp>
      <p:sp>
        <p:nvSpPr>
          <p:cNvPr id="124" name="燕尾形 123"/>
          <p:cNvSpPr/>
          <p:nvPr/>
        </p:nvSpPr>
        <p:spPr>
          <a:xfrm>
            <a:off x="7590790" y="5149215"/>
            <a:ext cx="2119630" cy="1016000"/>
          </a:xfrm>
          <a:prstGeom prst="chevron">
            <a:avLst>
              <a:gd name="adj" fmla="val 31439"/>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solidFill>
                <a:srgbClr val="388253"/>
              </a:solidFill>
              <a:effectLst/>
              <a:latin typeface="Songti SC Regular" panose="02010800040101010101" charset="-122"/>
              <a:ea typeface="Songti SC Regular" panose="02010800040101010101" charset="-122"/>
              <a:cs typeface="Times New Roman Regular" panose="02020503050405090304" charset="0"/>
              <a:sym typeface="+mn-ea"/>
            </a:endParaRPr>
          </a:p>
        </p:txBody>
      </p:sp>
      <p:sp>
        <p:nvSpPr>
          <p:cNvPr id="125" name="燕尾形 124"/>
          <p:cNvSpPr/>
          <p:nvPr/>
        </p:nvSpPr>
        <p:spPr>
          <a:xfrm>
            <a:off x="5701030" y="5149533"/>
            <a:ext cx="2119630" cy="1015365"/>
          </a:xfrm>
          <a:prstGeom prst="chevron">
            <a:avLst>
              <a:gd name="adj" fmla="val 31439"/>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solidFill>
                <a:srgbClr val="388253"/>
              </a:solidFill>
              <a:effectLst/>
              <a:latin typeface="Songti SC Regular" panose="02010800040101010101" charset="-122"/>
              <a:ea typeface="Songti SC Regular" panose="02010800040101010101" charset="-122"/>
              <a:cs typeface="Times New Roman Regular" panose="02020503050405090304" charset="0"/>
              <a:sym typeface="+mn-ea"/>
            </a:endParaRPr>
          </a:p>
        </p:txBody>
      </p:sp>
      <p:sp>
        <p:nvSpPr>
          <p:cNvPr id="126" name="燕尾形 125"/>
          <p:cNvSpPr/>
          <p:nvPr/>
        </p:nvSpPr>
        <p:spPr>
          <a:xfrm>
            <a:off x="3811270" y="5156200"/>
            <a:ext cx="2119630" cy="1002030"/>
          </a:xfrm>
          <a:prstGeom prst="chevron">
            <a:avLst>
              <a:gd name="adj" fmla="val 31439"/>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solidFill>
                <a:srgbClr val="388253"/>
              </a:solidFill>
              <a:effectLst/>
              <a:latin typeface="Songti SC Regular" panose="02010800040101010101" charset="-122"/>
              <a:ea typeface="Songti SC Regular" panose="02010800040101010101" charset="-122"/>
              <a:cs typeface="Times New Roman Regular" panose="02020503050405090304" charset="0"/>
              <a:sym typeface="+mn-ea"/>
            </a:endParaRPr>
          </a:p>
        </p:txBody>
      </p:sp>
      <p:sp>
        <p:nvSpPr>
          <p:cNvPr id="127" name="燕尾形 126"/>
          <p:cNvSpPr/>
          <p:nvPr/>
        </p:nvSpPr>
        <p:spPr>
          <a:xfrm>
            <a:off x="9480550" y="5149533"/>
            <a:ext cx="2119630" cy="1015365"/>
          </a:xfrm>
          <a:prstGeom prst="chevron">
            <a:avLst>
              <a:gd name="adj" fmla="val 31439"/>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solidFill>
                <a:srgbClr val="388253"/>
              </a:solidFill>
              <a:effectLst/>
              <a:latin typeface="Songti SC Regular" panose="02010800040101010101" charset="-122"/>
              <a:ea typeface="Songti SC Regular" panose="02010800040101010101" charset="-122"/>
              <a:cs typeface="Times New Roman Regular" panose="02020503050405090304" charset="0"/>
              <a:sym typeface="+mn-ea"/>
            </a:endParaRPr>
          </a:p>
        </p:txBody>
      </p:sp>
      <p:sp>
        <p:nvSpPr>
          <p:cNvPr id="129" name="椭圆 128"/>
          <p:cNvSpPr/>
          <p:nvPr/>
        </p:nvSpPr>
        <p:spPr>
          <a:xfrm>
            <a:off x="470398" y="5099215"/>
            <a:ext cx="1116000" cy="1116000"/>
          </a:xfrm>
          <a:prstGeom prst="ellipse">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9" name="任意多边形 138"/>
          <p:cNvSpPr/>
          <p:nvPr/>
        </p:nvSpPr>
        <p:spPr>
          <a:xfrm>
            <a:off x="1407987" y="5060950"/>
            <a:ext cx="743393" cy="1192530"/>
          </a:xfrm>
          <a:custGeom>
            <a:avLst/>
            <a:gdLst>
              <a:gd name="adj" fmla="val 31060"/>
              <a:gd name="maxAdj" fmla="*/ 100000 w ss"/>
              <a:gd name="a" fmla="pin 0 adj maxAdj"/>
              <a:gd name="dx1" fmla="*/ ss a 100000"/>
              <a:gd name="x1" fmla="+- r 0 dx1"/>
              <a:gd name="ir" fmla="+/ x1 r 2"/>
              <a:gd name="x2" fmla="*/ x1 1 2"/>
            </a:gdLst>
            <a:ahLst/>
            <a:cxnLst>
              <a:cxn ang="3">
                <a:pos x="x2" y="t"/>
              </a:cxn>
              <a:cxn ang="cd2">
                <a:pos x="l" y="vc"/>
              </a:cxn>
              <a:cxn ang="cd4">
                <a:pos x="x1" y="b"/>
              </a:cxn>
              <a:cxn ang="0">
                <a:pos x="r" y="vc"/>
              </a:cxn>
            </a:cxnLst>
            <a:rect l="l" t="t" r="r" b="b"/>
            <a:pathLst>
              <a:path w="1171" h="1878">
                <a:moveTo>
                  <a:pt x="0" y="0"/>
                </a:moveTo>
                <a:lnTo>
                  <a:pt x="587" y="0"/>
                </a:lnTo>
                <a:lnTo>
                  <a:pt x="1171" y="939"/>
                </a:lnTo>
                <a:lnTo>
                  <a:pt x="587" y="1878"/>
                </a:lnTo>
                <a:lnTo>
                  <a:pt x="1" y="1878"/>
                </a:lnTo>
                <a:cubicBezTo>
                  <a:pt x="236" y="1699"/>
                  <a:pt x="443" y="1250"/>
                  <a:pt x="422" y="939"/>
                </a:cubicBezTo>
                <a:cubicBezTo>
                  <a:pt x="447" y="567"/>
                  <a:pt x="190" y="151"/>
                  <a:pt x="0" y="0"/>
                </a:cubicBezTo>
                <a:close/>
              </a:path>
            </a:pathLst>
          </a:cu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pic>
        <p:nvPicPr>
          <p:cNvPr id="140" name="图片 139" descr="/Users/luorifeiche/Library/Containers/com.kingsoft.wpsoffice.mac/Data/tmp/kaimatting/20240929162124/output_aiMatting_20240929162144.pngoutput_aiMatting_20240929162144"/>
          <p:cNvPicPr>
            <a:picLocks noChangeAspect="1"/>
          </p:cNvPicPr>
          <p:nvPr>
            <p:custDataLst>
              <p:tags r:id="rId2"/>
            </p:custDataLst>
          </p:nvPr>
        </p:nvPicPr>
        <p:blipFill>
          <a:blip r:embed="rId12">
            <a:lum bright="100000" contrast="-100000"/>
          </a:blip>
          <a:srcRect l="14904" t="6623" r="17821" b="4824"/>
          <a:stretch>
            <a:fillRect/>
          </a:stretch>
        </p:blipFill>
        <p:spPr>
          <a:xfrm>
            <a:off x="680736" y="5276533"/>
            <a:ext cx="695325" cy="761365"/>
          </a:xfrm>
          <a:prstGeom prst="rect">
            <a:avLst/>
          </a:prstGeom>
        </p:spPr>
      </p:pic>
      <p:sp>
        <p:nvSpPr>
          <p:cNvPr id="142" name="文本框 141"/>
          <p:cNvSpPr txBox="1"/>
          <p:nvPr/>
        </p:nvSpPr>
        <p:spPr>
          <a:xfrm>
            <a:off x="2333625" y="5365433"/>
            <a:ext cx="1425575" cy="583565"/>
          </a:xfrm>
          <a:prstGeom prst="rect">
            <a:avLst/>
          </a:prstGeom>
        </p:spPr>
        <p:txBody>
          <a:bodyPr wrap="square">
            <a:spAutoFit/>
          </a:bodyPr>
          <a:lstStyle/>
          <a:p>
            <a:pPr marL="0" indent="0" algn="ctr" defTabSz="266700">
              <a:spcBef>
                <a:spcPct val="0"/>
              </a:spcBef>
              <a:spcAft>
                <a:spcPct val="0"/>
              </a:spcAft>
            </a:pPr>
            <a:r>
              <a:rPr lang="zh-CN" altLang="en-US" sz="1600" b="1">
                <a:latin typeface="Calibri"/>
                <a:ea typeface="Calibri"/>
              </a:rPr>
              <a:t>文本文本</a:t>
            </a:r>
          </a:p>
          <a:p>
            <a:pPr marL="0" indent="0" algn="ctr" defTabSz="266700">
              <a:spcBef>
                <a:spcPct val="0"/>
              </a:spcBef>
              <a:spcAft>
                <a:spcPct val="0"/>
              </a:spcAft>
            </a:pPr>
            <a:r>
              <a:rPr lang="zh-CN" altLang="en-US" sz="1600" b="1">
                <a:latin typeface="Calibri"/>
                <a:ea typeface="Calibri"/>
              </a:rPr>
              <a:t>文本文本</a:t>
            </a:r>
          </a:p>
        </p:txBody>
      </p:sp>
      <p:sp>
        <p:nvSpPr>
          <p:cNvPr id="143" name="文本框 142"/>
          <p:cNvSpPr txBox="1"/>
          <p:nvPr/>
        </p:nvSpPr>
        <p:spPr>
          <a:xfrm>
            <a:off x="4145915" y="5365433"/>
            <a:ext cx="1555115" cy="583565"/>
          </a:xfrm>
          <a:prstGeom prst="rect">
            <a:avLst/>
          </a:prstGeom>
          <a:noFill/>
        </p:spPr>
        <p:txBody>
          <a:bodyPr wrap="square" rtlCol="0" anchor="t">
            <a:spAutoFit/>
          </a:bodyPr>
          <a:lstStyle/>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Calibri"/>
            </a:endParaRPr>
          </a:p>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宋体"/>
              <a:sym typeface="+mn-ea"/>
            </a:endParaRPr>
          </a:p>
        </p:txBody>
      </p:sp>
      <p:sp>
        <p:nvSpPr>
          <p:cNvPr id="144" name="文本框 143"/>
          <p:cNvSpPr txBox="1"/>
          <p:nvPr/>
        </p:nvSpPr>
        <p:spPr>
          <a:xfrm>
            <a:off x="6087745" y="5365433"/>
            <a:ext cx="1555750" cy="829945"/>
          </a:xfrm>
          <a:prstGeom prst="rect">
            <a:avLst/>
          </a:prstGeom>
        </p:spPr>
        <p:txBody>
          <a:bodyPr wrap="square">
            <a:spAutoFit/>
          </a:bodyPr>
          <a:lstStyle/>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Calibri"/>
            </a:endParaRPr>
          </a:p>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Calibri"/>
            </a:endParaRPr>
          </a:p>
          <a:p>
            <a:pPr marL="0" indent="0" algn="just" defTabSz="266700">
              <a:spcBef>
                <a:spcPct val="0"/>
              </a:spcBef>
              <a:spcAft>
                <a:spcPct val="0"/>
              </a:spcAft>
            </a:pPr>
            <a:r>
              <a:rPr lang="zh-CN" altLang="en-US" sz="1600">
                <a:latin typeface="Calibri"/>
                <a:ea typeface="宋体"/>
              </a:rPr>
              <a:t> </a:t>
            </a:r>
            <a:r>
              <a:rPr lang="en-US" altLang="zh-CN" sz="1600">
                <a:latin typeface="Calibri"/>
                <a:ea typeface="宋体"/>
              </a:rPr>
              <a:t> </a:t>
            </a:r>
          </a:p>
        </p:txBody>
      </p:sp>
      <p:sp>
        <p:nvSpPr>
          <p:cNvPr id="145" name="文本框 144"/>
          <p:cNvSpPr txBox="1"/>
          <p:nvPr/>
        </p:nvSpPr>
        <p:spPr>
          <a:xfrm>
            <a:off x="7901940" y="5365433"/>
            <a:ext cx="1579245" cy="583565"/>
          </a:xfrm>
          <a:prstGeom prst="rect">
            <a:avLst/>
          </a:prstGeom>
          <a:noFill/>
        </p:spPr>
        <p:txBody>
          <a:bodyPr wrap="square" rtlCol="0" anchor="t">
            <a:spAutoFit/>
          </a:bodyPr>
          <a:lstStyle/>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Calibri"/>
            </a:endParaRPr>
          </a:p>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宋体"/>
              <a:sym typeface="+mn-ea"/>
            </a:endParaRPr>
          </a:p>
        </p:txBody>
      </p:sp>
      <p:sp>
        <p:nvSpPr>
          <p:cNvPr id="146" name="文本框 145"/>
          <p:cNvSpPr txBox="1"/>
          <p:nvPr/>
        </p:nvSpPr>
        <p:spPr>
          <a:xfrm>
            <a:off x="9804400" y="5365750"/>
            <a:ext cx="1555115" cy="582930"/>
          </a:xfrm>
          <a:prstGeom prst="rect">
            <a:avLst/>
          </a:prstGeom>
        </p:spPr>
        <p:txBody>
          <a:bodyPr wrap="square">
            <a:noAutofit/>
          </a:bodyPr>
          <a:lstStyle/>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Calibri"/>
            </a:endParaRPr>
          </a:p>
          <a:p>
            <a:pPr marL="0" indent="0" algn="ctr" defTabSz="266700">
              <a:spcBef>
                <a:spcPct val="0"/>
              </a:spcBef>
              <a:spcAft>
                <a:spcPct val="0"/>
              </a:spcAft>
            </a:pPr>
            <a:r>
              <a:rPr lang="zh-CN" altLang="en-US" sz="1600" b="1">
                <a:latin typeface="Calibri"/>
                <a:ea typeface="Calibri"/>
                <a:sym typeface="+mn-ea"/>
              </a:rPr>
              <a:t>文本文本</a:t>
            </a:r>
            <a:endParaRPr lang="zh-CN" altLang="en-US" sz="1600" b="1">
              <a:latin typeface="Calibri"/>
              <a:ea typeface="Calibri"/>
            </a:endParaRPr>
          </a:p>
          <a:p>
            <a:pPr marL="0" indent="0" algn="just" defTabSz="266700">
              <a:spcBef>
                <a:spcPct val="0"/>
              </a:spcBef>
              <a:spcAft>
                <a:spcPct val="0"/>
              </a:spcAft>
            </a:pPr>
            <a:r>
              <a:rPr lang="zh-CN" altLang="en-US" sz="1600">
                <a:latin typeface="Calibri"/>
                <a:ea typeface="宋体"/>
              </a:rPr>
              <a:t> </a:t>
            </a:r>
            <a:r>
              <a:rPr lang="en-US" altLang="zh-CN" sz="1600">
                <a:latin typeface="Calibri"/>
                <a:ea typeface="宋体"/>
              </a:rPr>
              <a:t> </a:t>
            </a:r>
          </a:p>
        </p:txBody>
      </p:sp>
      <p:grpSp>
        <p:nvGrpSpPr>
          <p:cNvPr id="5" name="组合 4"/>
          <p:cNvGrpSpPr/>
          <p:nvPr/>
        </p:nvGrpSpPr>
        <p:grpSpPr>
          <a:xfrm>
            <a:off x="393700" y="2351088"/>
            <a:ext cx="3287395" cy="2218055"/>
            <a:chOff x="620" y="3847"/>
            <a:chExt cx="5177" cy="3493"/>
          </a:xfrm>
        </p:grpSpPr>
        <p:pic>
          <p:nvPicPr>
            <p:cNvPr id="7" name="图片 6"/>
            <p:cNvPicPr>
              <a:picLocks noChangeAspect="1"/>
            </p:cNvPicPr>
            <p:nvPr/>
          </p:nvPicPr>
          <p:blipFill>
            <a:blip r:embed="rId13"/>
            <a:stretch>
              <a:fillRect/>
            </a:stretch>
          </p:blipFill>
          <p:spPr>
            <a:xfrm>
              <a:off x="741" y="4091"/>
              <a:ext cx="5057" cy="3059"/>
            </a:xfrm>
            <a:prstGeom prst="rect">
              <a:avLst/>
            </a:prstGeom>
            <a:ln>
              <a:solidFill>
                <a:srgbClr val="388253"/>
              </a:solidFill>
            </a:ln>
          </p:spPr>
        </p:pic>
        <p:sp>
          <p:nvSpPr>
            <p:cNvPr id="8" name="椭圆 7"/>
            <p:cNvSpPr>
              <a:spLocks noChangeAspect="1"/>
            </p:cNvSpPr>
            <p:nvPr>
              <p:custDataLst>
                <p:tags r:id="rId8"/>
              </p:custDataLst>
            </p:nvPr>
          </p:nvSpPr>
          <p:spPr>
            <a:xfrm>
              <a:off x="620" y="3847"/>
              <a:ext cx="817" cy="817"/>
            </a:xfrm>
            <a:prstGeom prst="ellipse">
              <a:avLst/>
            </a:prstGeom>
            <a:solidFill>
              <a:srgbClr val="38825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b="1">
                  <a:effectLst>
                    <a:outerShdw blurRad="50800" dist="38100" dir="2700000" algn="tl" rotWithShape="0">
                      <a:prstClr val="black">
                        <a:alpha val="40000"/>
                      </a:prstClr>
                    </a:outerShdw>
                  </a:effectLst>
                  <a:latin typeface="Times New Roman Bold" panose="02020503050405090304" charset="0"/>
                  <a:cs typeface="Times New Roman Bold" panose="02020503050405090304" charset="0"/>
                  <a:sym typeface="+mn-ea"/>
                </a:rPr>
                <a:t>01</a:t>
              </a:r>
            </a:p>
          </p:txBody>
        </p:sp>
        <p:sp>
          <p:nvSpPr>
            <p:cNvPr id="50" name="矩形 49"/>
            <p:cNvSpPr/>
            <p:nvPr/>
          </p:nvSpPr>
          <p:spPr>
            <a:xfrm>
              <a:off x="732" y="6560"/>
              <a:ext cx="5065" cy="78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文本文本</a:t>
              </a:r>
            </a:p>
          </p:txBody>
        </p:sp>
      </p:grpSp>
      <p:grpSp>
        <p:nvGrpSpPr>
          <p:cNvPr id="9" name="组合 8"/>
          <p:cNvGrpSpPr/>
          <p:nvPr/>
        </p:nvGrpSpPr>
        <p:grpSpPr>
          <a:xfrm>
            <a:off x="4353560" y="2351088"/>
            <a:ext cx="3287395" cy="2218055"/>
            <a:chOff x="620" y="3847"/>
            <a:chExt cx="5177" cy="3493"/>
          </a:xfrm>
        </p:grpSpPr>
        <p:pic>
          <p:nvPicPr>
            <p:cNvPr id="10" name="图片 9"/>
            <p:cNvPicPr>
              <a:picLocks noChangeAspect="1"/>
            </p:cNvPicPr>
            <p:nvPr/>
          </p:nvPicPr>
          <p:blipFill>
            <a:blip r:embed="rId13"/>
            <a:stretch>
              <a:fillRect/>
            </a:stretch>
          </p:blipFill>
          <p:spPr>
            <a:xfrm>
              <a:off x="741" y="4091"/>
              <a:ext cx="5057" cy="3059"/>
            </a:xfrm>
            <a:prstGeom prst="rect">
              <a:avLst/>
            </a:prstGeom>
            <a:ln>
              <a:solidFill>
                <a:srgbClr val="388253"/>
              </a:solidFill>
            </a:ln>
          </p:spPr>
        </p:pic>
        <p:sp>
          <p:nvSpPr>
            <p:cNvPr id="11" name="椭圆 10"/>
            <p:cNvSpPr>
              <a:spLocks noChangeAspect="1"/>
            </p:cNvSpPr>
            <p:nvPr>
              <p:custDataLst>
                <p:tags r:id="rId7"/>
              </p:custDataLst>
            </p:nvPr>
          </p:nvSpPr>
          <p:spPr>
            <a:xfrm>
              <a:off x="620" y="3847"/>
              <a:ext cx="817" cy="817"/>
            </a:xfrm>
            <a:prstGeom prst="ellipse">
              <a:avLst/>
            </a:prstGeom>
            <a:solidFill>
              <a:srgbClr val="38825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b="1">
                  <a:effectLst>
                    <a:outerShdw blurRad="50800" dist="38100" dir="2700000" algn="tl" rotWithShape="0">
                      <a:prstClr val="black">
                        <a:alpha val="40000"/>
                      </a:prstClr>
                    </a:outerShdw>
                  </a:effectLst>
                  <a:latin typeface="Times New Roman Bold" panose="02020503050405090304" charset="0"/>
                  <a:cs typeface="Times New Roman Bold" panose="02020503050405090304" charset="0"/>
                  <a:sym typeface="+mn-ea"/>
                </a:rPr>
                <a:t>02</a:t>
              </a:r>
            </a:p>
          </p:txBody>
        </p:sp>
        <p:sp>
          <p:nvSpPr>
            <p:cNvPr id="13" name="矩形 12"/>
            <p:cNvSpPr/>
            <p:nvPr/>
          </p:nvSpPr>
          <p:spPr>
            <a:xfrm>
              <a:off x="732" y="6560"/>
              <a:ext cx="5065" cy="78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文本文本</a:t>
              </a:r>
            </a:p>
          </p:txBody>
        </p:sp>
      </p:grpSp>
      <p:grpSp>
        <p:nvGrpSpPr>
          <p:cNvPr id="16" name="组合 15"/>
          <p:cNvGrpSpPr/>
          <p:nvPr/>
        </p:nvGrpSpPr>
        <p:grpSpPr>
          <a:xfrm>
            <a:off x="8313420" y="2351088"/>
            <a:ext cx="3287395" cy="2218055"/>
            <a:chOff x="620" y="3847"/>
            <a:chExt cx="5177" cy="3493"/>
          </a:xfrm>
        </p:grpSpPr>
        <p:pic>
          <p:nvPicPr>
            <p:cNvPr id="17" name="图片 16"/>
            <p:cNvPicPr>
              <a:picLocks noChangeAspect="1"/>
            </p:cNvPicPr>
            <p:nvPr/>
          </p:nvPicPr>
          <p:blipFill>
            <a:blip r:embed="rId13"/>
            <a:stretch>
              <a:fillRect/>
            </a:stretch>
          </p:blipFill>
          <p:spPr>
            <a:xfrm>
              <a:off x="741" y="4091"/>
              <a:ext cx="5057" cy="3059"/>
            </a:xfrm>
            <a:prstGeom prst="rect">
              <a:avLst/>
            </a:prstGeom>
            <a:ln>
              <a:solidFill>
                <a:srgbClr val="388253"/>
              </a:solidFill>
            </a:ln>
          </p:spPr>
        </p:pic>
        <p:sp>
          <p:nvSpPr>
            <p:cNvPr id="22" name="椭圆 21"/>
            <p:cNvSpPr>
              <a:spLocks noChangeAspect="1"/>
            </p:cNvSpPr>
            <p:nvPr>
              <p:custDataLst>
                <p:tags r:id="rId6"/>
              </p:custDataLst>
            </p:nvPr>
          </p:nvSpPr>
          <p:spPr>
            <a:xfrm>
              <a:off x="620" y="3847"/>
              <a:ext cx="817" cy="817"/>
            </a:xfrm>
            <a:prstGeom prst="ellipse">
              <a:avLst/>
            </a:prstGeom>
            <a:solidFill>
              <a:srgbClr val="38825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400" b="1">
                  <a:effectLst>
                    <a:outerShdw blurRad="50800" dist="38100" dir="2700000" algn="tl" rotWithShape="0">
                      <a:prstClr val="black">
                        <a:alpha val="40000"/>
                      </a:prstClr>
                    </a:outerShdw>
                  </a:effectLst>
                  <a:latin typeface="Times New Roman Bold" panose="02020503050405090304" charset="0"/>
                  <a:cs typeface="Times New Roman Bold" panose="02020503050405090304" charset="0"/>
                  <a:sym typeface="+mn-ea"/>
                </a:rPr>
                <a:t>03</a:t>
              </a:r>
            </a:p>
          </p:txBody>
        </p:sp>
        <p:sp>
          <p:nvSpPr>
            <p:cNvPr id="23" name="矩形 22"/>
            <p:cNvSpPr/>
            <p:nvPr/>
          </p:nvSpPr>
          <p:spPr>
            <a:xfrm>
              <a:off x="732" y="6560"/>
              <a:ext cx="5065" cy="780"/>
            </a:xfrm>
            <a:prstGeom prst="rect">
              <a:avLst/>
            </a:prstGeom>
            <a:solidFill>
              <a:srgbClr val="388253"/>
            </a:solidFill>
            <a:ln>
              <a:solidFill>
                <a:srgbClr val="38825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Times New Roman Regular" panose="02020503050405090304" charset="0"/>
                  <a:ea typeface="Songti SC Regular" panose="02010800040101010101" charset="-122"/>
                </a:rPr>
                <a:t>文本文本</a:t>
              </a:r>
            </a:p>
          </p:txBody>
        </p:sp>
      </p:grpSp>
      <p:cxnSp>
        <p:nvCxnSpPr>
          <p:cNvPr id="24" name="直接连接符 23"/>
          <p:cNvCxnSpPr/>
          <p:nvPr>
            <p:custDataLst>
              <p:tags r:id="rId3"/>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25" name="图片 24" descr="校徽字样组合（未抠）"/>
          <p:cNvPicPr>
            <a:picLocks noChangeAspect="1"/>
          </p:cNvPicPr>
          <p:nvPr>
            <p:custDataLst>
              <p:tags r:id="rId4"/>
            </p:custDataLst>
          </p:nvPr>
        </p:nvPicPr>
        <p:blipFill>
          <a:blip r:embed="rId14"/>
          <a:srcRect l="3742" t="3187" r="60362" b="83659"/>
          <a:stretch>
            <a:fillRect/>
          </a:stretch>
        </p:blipFill>
        <p:spPr>
          <a:xfrm>
            <a:off x="9558020" y="123825"/>
            <a:ext cx="2486025" cy="685800"/>
          </a:xfrm>
          <a:prstGeom prst="rect">
            <a:avLst/>
          </a:prstGeom>
        </p:spPr>
      </p:pic>
      <p:sp>
        <p:nvSpPr>
          <p:cNvPr id="27" name="文本框 26"/>
          <p:cNvSpPr txBox="1"/>
          <p:nvPr>
            <p:custDataLst>
              <p:tags r:id="rId5"/>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标题标题</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0" y="6533515"/>
            <a:ext cx="12192000" cy="32448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6" name="直接连接符 5"/>
          <p:cNvCxnSpPr/>
          <p:nvPr>
            <p:custDataLst>
              <p:tags r:id="rId1"/>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14" name="图片 13" descr="校徽字样组合（未抠）"/>
          <p:cNvPicPr>
            <a:picLocks noChangeAspect="1"/>
          </p:cNvPicPr>
          <p:nvPr>
            <p:custDataLst>
              <p:tags r:id="rId2"/>
            </p:custDataLst>
          </p:nvPr>
        </p:nvPicPr>
        <p:blipFill>
          <a:blip r:embed="rId6"/>
          <a:srcRect l="3742" t="3187" r="60362" b="83659"/>
          <a:stretch>
            <a:fillRect/>
          </a:stretch>
        </p:blipFill>
        <p:spPr>
          <a:xfrm>
            <a:off x="9558020" y="123825"/>
            <a:ext cx="2486025" cy="685800"/>
          </a:xfrm>
          <a:prstGeom prst="rect">
            <a:avLst/>
          </a:prstGeom>
        </p:spPr>
      </p:pic>
      <p:sp>
        <p:nvSpPr>
          <p:cNvPr id="15" name="文本框 14"/>
          <p:cNvSpPr txBox="1"/>
          <p:nvPr>
            <p:custDataLst>
              <p:tags r:id="rId3"/>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标题标题</a:t>
            </a:r>
          </a:p>
        </p:txBody>
      </p:sp>
      <p:cxnSp>
        <p:nvCxnSpPr>
          <p:cNvPr id="2" name="直接连接符 1"/>
          <p:cNvCxnSpPr>
            <a:stCxn id="3" idx="3"/>
          </p:cNvCxnSpPr>
          <p:nvPr/>
        </p:nvCxnSpPr>
        <p:spPr>
          <a:xfrm flipV="1">
            <a:off x="638810" y="2470785"/>
            <a:ext cx="6162675" cy="635"/>
          </a:xfrm>
          <a:prstGeom prst="line">
            <a:avLst/>
          </a:prstGeom>
          <a:ln w="19050">
            <a:solidFill>
              <a:schemeClr val="bg1"/>
            </a:solidFill>
          </a:ln>
        </p:spPr>
        <p:style>
          <a:lnRef idx="2">
            <a:schemeClr val="accent1"/>
          </a:lnRef>
          <a:fillRef idx="0">
            <a:srgbClr val="FFFFFF"/>
          </a:fillRef>
          <a:effectRef idx="0">
            <a:srgbClr val="FFFFFF"/>
          </a:effectRef>
          <a:fontRef idx="minor">
            <a:schemeClr val="tx1"/>
          </a:fontRef>
        </p:style>
      </p:cxnSp>
      <p:sp>
        <p:nvSpPr>
          <p:cNvPr id="7" name="任意多边形 6"/>
          <p:cNvSpPr/>
          <p:nvPr/>
        </p:nvSpPr>
        <p:spPr>
          <a:xfrm>
            <a:off x="88900" y="1179195"/>
            <a:ext cx="2042160" cy="511302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99" h="7353">
                <a:moveTo>
                  <a:pt x="0" y="0"/>
                </a:moveTo>
                <a:cubicBezTo>
                  <a:pt x="1426" y="343"/>
                  <a:pt x="2797" y="2128"/>
                  <a:pt x="2692" y="3677"/>
                </a:cubicBezTo>
                <a:cubicBezTo>
                  <a:pt x="2812" y="5433"/>
                  <a:pt x="1229" y="7043"/>
                  <a:pt x="0" y="7353"/>
                </a:cubicBezTo>
                <a:lnTo>
                  <a:pt x="0" y="0"/>
                </a:lnTo>
                <a:close/>
              </a:path>
            </a:pathLst>
          </a:custGeom>
          <a:noFill/>
          <a:ln w="57150" cap="flat" cmpd="sng">
            <a:gradFill>
              <a:gsLst>
                <a:gs pos="0">
                  <a:schemeClr val="accent1">
                    <a:lumMod val="5000"/>
                    <a:lumOff val="95000"/>
                    <a:alpha val="0"/>
                  </a:schemeClr>
                </a:gs>
                <a:gs pos="22000">
                  <a:schemeClr val="accent1">
                    <a:lumMod val="45000"/>
                    <a:lumOff val="55000"/>
                    <a:alpha val="0"/>
                  </a:schemeClr>
                </a:gs>
                <a:gs pos="59000">
                  <a:schemeClr val="accent3">
                    <a:lumMod val="60000"/>
                    <a:lumOff val="40000"/>
                  </a:schemeClr>
                </a:gs>
                <a:gs pos="34000">
                  <a:schemeClr val="accent3">
                    <a:lumMod val="20000"/>
                    <a:lumOff val="80000"/>
                    <a:alpha val="80000"/>
                  </a:schemeClr>
                </a:gs>
              </a:gsLst>
              <a:lin ang="0" scaled="0"/>
            </a:gra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latin typeface="Songti SC Regular" panose="02010800040101010101" charset="-122"/>
              <a:ea typeface="Songti SC Regular" panose="02010800040101010101" charset="-122"/>
            </a:endParaRPr>
          </a:p>
        </p:txBody>
      </p:sp>
      <p:sp>
        <p:nvSpPr>
          <p:cNvPr id="22" name="椭圆 21"/>
          <p:cNvSpPr>
            <a:spLocks noChangeAspect="1"/>
          </p:cNvSpPr>
          <p:nvPr/>
        </p:nvSpPr>
        <p:spPr>
          <a:xfrm>
            <a:off x="443887" y="1334157"/>
            <a:ext cx="1332000" cy="1332000"/>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Songti SC Regular" panose="02010800040101010101" charset="-122"/>
              <a:ea typeface="Songti SC Regular" panose="02010800040101010101" charset="-122"/>
            </a:endParaRPr>
          </a:p>
        </p:txBody>
      </p:sp>
      <p:sp>
        <p:nvSpPr>
          <p:cNvPr id="30" name="矩形 29"/>
          <p:cNvSpPr/>
          <p:nvPr/>
        </p:nvSpPr>
        <p:spPr>
          <a:xfrm>
            <a:off x="1452245" y="1529715"/>
            <a:ext cx="9831705" cy="93662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Songti SC Regular" panose="02010800040101010101" charset="-122"/>
              <a:ea typeface="Songti SC Regular" panose="02010800040101010101" charset="-122"/>
              <a:sym typeface="+mn-ea"/>
            </a:endParaRPr>
          </a:p>
        </p:txBody>
      </p:sp>
      <p:sp>
        <p:nvSpPr>
          <p:cNvPr id="24" name="椭圆 23"/>
          <p:cNvSpPr>
            <a:spLocks noChangeAspect="1"/>
          </p:cNvSpPr>
          <p:nvPr/>
        </p:nvSpPr>
        <p:spPr>
          <a:xfrm>
            <a:off x="1454479" y="3015079"/>
            <a:ext cx="1332000" cy="133159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Songti SC Regular" panose="02010800040101010101" charset="-122"/>
              <a:ea typeface="Songti SC Regular" panose="02010800040101010101" charset="-122"/>
            </a:endParaRPr>
          </a:p>
        </p:txBody>
      </p:sp>
      <p:sp>
        <p:nvSpPr>
          <p:cNvPr id="25" name="椭圆 24"/>
          <p:cNvSpPr>
            <a:spLocks noChangeAspect="1"/>
          </p:cNvSpPr>
          <p:nvPr/>
        </p:nvSpPr>
        <p:spPr>
          <a:xfrm>
            <a:off x="604849" y="4684177"/>
            <a:ext cx="1332000" cy="1331595"/>
          </a:xfrm>
          <a:prstGeom prst="ellipse">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Songti SC Regular" panose="02010800040101010101" charset="-122"/>
              <a:ea typeface="Songti SC Regular" panose="02010800040101010101" charset="-122"/>
            </a:endParaRPr>
          </a:p>
        </p:txBody>
      </p:sp>
      <p:sp>
        <p:nvSpPr>
          <p:cNvPr id="32" name="矩形 31"/>
          <p:cNvSpPr/>
          <p:nvPr/>
        </p:nvSpPr>
        <p:spPr>
          <a:xfrm>
            <a:off x="1587500" y="4878705"/>
            <a:ext cx="9696450" cy="93662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Songti SC Regular" panose="02010800040101010101" charset="-122"/>
              <a:ea typeface="Songti SC Regular" panose="02010800040101010101" charset="-122"/>
              <a:sym typeface="+mn-ea"/>
            </a:endParaRPr>
          </a:p>
        </p:txBody>
      </p:sp>
      <p:sp>
        <p:nvSpPr>
          <p:cNvPr id="31" name="矩形 30"/>
          <p:cNvSpPr/>
          <p:nvPr/>
        </p:nvSpPr>
        <p:spPr>
          <a:xfrm>
            <a:off x="2309495" y="3204210"/>
            <a:ext cx="9567545" cy="936625"/>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Songti SC Regular" panose="02010800040101010101" charset="-122"/>
              <a:ea typeface="Songti SC Regular" panose="02010800040101010101" charset="-122"/>
              <a:sym typeface="+mn-ea"/>
            </a:endParaRPr>
          </a:p>
        </p:txBody>
      </p:sp>
      <p:sp>
        <p:nvSpPr>
          <p:cNvPr id="33" name="文本框 32"/>
          <p:cNvSpPr txBox="1"/>
          <p:nvPr/>
        </p:nvSpPr>
        <p:spPr>
          <a:xfrm>
            <a:off x="1709420" y="946150"/>
            <a:ext cx="4652645" cy="583565"/>
          </a:xfrm>
          <a:prstGeom prst="rect">
            <a:avLst/>
          </a:prstGeom>
          <a:noFill/>
        </p:spPr>
        <p:txBody>
          <a:bodyPr wrap="square" rtlCol="0">
            <a:noAutofit/>
          </a:bodyPr>
          <a:lstStyle/>
          <a:p>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rPr>
              <a:t>1</a:t>
            </a:r>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1</a:t>
            </a:r>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1</a:t>
            </a:r>
            <a:endPar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endParaRPr>
          </a:p>
          <a:p>
            <a:endParaRPr lang="en-US" altLang="zh-CN" sz="3200">
              <a:solidFill>
                <a:srgbClr val="FF0000"/>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endParaRPr>
          </a:p>
          <a:p>
            <a:endParaRPr lang="en-US" altLang="zh-CN" sz="3200">
              <a:solidFill>
                <a:srgbClr val="FF0000"/>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endParaRPr>
          </a:p>
        </p:txBody>
      </p:sp>
      <p:sp>
        <p:nvSpPr>
          <p:cNvPr id="34" name="文本框 33"/>
          <p:cNvSpPr txBox="1"/>
          <p:nvPr/>
        </p:nvSpPr>
        <p:spPr>
          <a:xfrm>
            <a:off x="2788920" y="2663825"/>
            <a:ext cx="4652645" cy="583565"/>
          </a:xfrm>
          <a:prstGeom prst="rect">
            <a:avLst/>
          </a:prstGeom>
          <a:noFill/>
        </p:spPr>
        <p:txBody>
          <a:bodyPr wrap="square" rtlCol="0">
            <a:spAutoFit/>
          </a:bodyPr>
          <a:lstStyle/>
          <a:p>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2</a:t>
            </a:r>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2</a:t>
            </a:r>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2</a:t>
            </a:r>
            <a:endPar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endParaRPr>
          </a:p>
        </p:txBody>
      </p:sp>
      <p:sp>
        <p:nvSpPr>
          <p:cNvPr id="35" name="文本框 34"/>
          <p:cNvSpPr txBox="1"/>
          <p:nvPr/>
        </p:nvSpPr>
        <p:spPr>
          <a:xfrm>
            <a:off x="1858645" y="4272915"/>
            <a:ext cx="4652645" cy="583565"/>
          </a:xfrm>
          <a:prstGeom prst="rect">
            <a:avLst/>
          </a:prstGeom>
          <a:noFill/>
        </p:spPr>
        <p:txBody>
          <a:bodyPr wrap="square" rtlCol="0">
            <a:spAutoFit/>
          </a:bodyPr>
          <a:lstStyle/>
          <a:p>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3</a:t>
            </a:r>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3</a:t>
            </a:r>
            <a:r>
              <a:rPr lang="zh-CN" altLang="en-US"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小标题</a:t>
            </a:r>
            <a:r>
              <a:rPr lang="en-US" altLang="zh-CN" sz="3200">
                <a:solidFill>
                  <a:srgbClr val="FF0000"/>
                </a:solidFill>
                <a:effectLst/>
                <a:latin typeface="Songti SC Regular" panose="02010800040101010101" charset="-122"/>
                <a:ea typeface="Songti SC Regular" panose="02010800040101010101" charset="-122"/>
                <a:cs typeface="Songti SC Regular" panose="02010800040101010101" charset="-122"/>
                <a:sym typeface="+mn-ea"/>
              </a:rPr>
              <a:t>3</a:t>
            </a:r>
            <a:endParaRPr lang="zh-CN" altLang="en-US" sz="3200">
              <a:solidFill>
                <a:srgbClr val="FF0000"/>
              </a:solidFill>
              <a:effectLst>
                <a:outerShdw blurRad="50800" dist="38100" dir="2700000" algn="tl" rotWithShape="0">
                  <a:prstClr val="black">
                    <a:alpha val="40000"/>
                  </a:prstClr>
                </a:outerShdw>
              </a:effectLst>
              <a:latin typeface="Songti SC Regular" panose="02010800040101010101" charset="-122"/>
              <a:ea typeface="Songti SC Regular" panose="02010800040101010101" charset="-122"/>
              <a:cs typeface="Songti SC Regular" panose="02010800040101010101" charset="-122"/>
            </a:endParaRPr>
          </a:p>
        </p:txBody>
      </p:sp>
      <p:sp>
        <p:nvSpPr>
          <p:cNvPr id="36" name="文本框 35"/>
          <p:cNvSpPr txBox="1"/>
          <p:nvPr/>
        </p:nvSpPr>
        <p:spPr>
          <a:xfrm>
            <a:off x="2309495" y="1644650"/>
            <a:ext cx="8826500" cy="706755"/>
          </a:xfrm>
          <a:prstGeom prst="rect">
            <a:avLst/>
          </a:prstGeom>
          <a:noFill/>
        </p:spPr>
        <p:txBody>
          <a:bodyPr wrap="square" rtlCol="0">
            <a:spAutoFit/>
          </a:bodyPr>
          <a:lstStyle/>
          <a:p>
            <a:r>
              <a:rPr lang="zh-CN" altLang="en-US" sz="2000">
                <a:solidFill>
                  <a:schemeClr val="bg1"/>
                </a:solidFill>
                <a:effectLst/>
                <a:latin typeface="Songti SC Regular" panose="02010800040101010101" charset="-122"/>
                <a:ea typeface="Songti SC Regular" panose="02010800040101010101" charset="-122"/>
                <a:cs typeface="Times New Roman Regular" panose="02020503050405090304" charset="0"/>
              </a:rPr>
              <a:t>文本文本文本文本</a:t>
            </a:r>
            <a:r>
              <a:rPr lang="zh-CN" altLang="en-US" sz="2000">
                <a:solidFill>
                  <a:schemeClr val="bg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文本文本文本文本文本文本文本文本文本文本文本文本文本文本文本文本文本文本文本文本文本文本文本文本</a:t>
            </a:r>
          </a:p>
        </p:txBody>
      </p:sp>
      <p:sp>
        <p:nvSpPr>
          <p:cNvPr id="37" name="文本框 36"/>
          <p:cNvSpPr txBox="1"/>
          <p:nvPr/>
        </p:nvSpPr>
        <p:spPr>
          <a:xfrm>
            <a:off x="2915920" y="3319145"/>
            <a:ext cx="8826500" cy="706755"/>
          </a:xfrm>
          <a:prstGeom prst="rect">
            <a:avLst/>
          </a:prstGeom>
          <a:noFill/>
        </p:spPr>
        <p:txBody>
          <a:bodyPr wrap="square" rtlCol="0">
            <a:spAutoFit/>
          </a:bodyPr>
          <a:lstStyle/>
          <a:p>
            <a:pPr algn="l">
              <a:buClrTx/>
              <a:buSzTx/>
              <a:buFontTx/>
            </a:pPr>
            <a:r>
              <a:rPr lang="zh-CN" altLang="en-US" sz="2000">
                <a:solidFill>
                  <a:schemeClr val="bg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文本文本文本文本文本文本文本文本文本文本文本文本文本文本文本文本文本文本文本文本文本文本文本文本文本文本文本文本</a:t>
            </a:r>
          </a:p>
        </p:txBody>
      </p:sp>
      <p:sp>
        <p:nvSpPr>
          <p:cNvPr id="39" name="文本框 38"/>
          <p:cNvSpPr txBox="1"/>
          <p:nvPr/>
        </p:nvSpPr>
        <p:spPr>
          <a:xfrm>
            <a:off x="2308860" y="4993640"/>
            <a:ext cx="8827135" cy="706755"/>
          </a:xfrm>
          <a:prstGeom prst="rect">
            <a:avLst/>
          </a:prstGeom>
          <a:noFill/>
        </p:spPr>
        <p:txBody>
          <a:bodyPr wrap="square" rtlCol="0">
            <a:spAutoFit/>
          </a:bodyPr>
          <a:lstStyle/>
          <a:p>
            <a:r>
              <a:rPr lang="zh-CN" altLang="en-US" sz="2000">
                <a:solidFill>
                  <a:schemeClr val="bg1"/>
                </a:solidFill>
                <a:effectLst/>
                <a:latin typeface="Songti SC Regular" panose="02010800040101010101" charset="-122"/>
                <a:ea typeface="Songti SC Regular" panose="02010800040101010101" charset="-122"/>
                <a:cs typeface="Times New Roman Regular" panose="02020503050405090304" charset="0"/>
                <a:sym typeface="+mn-ea"/>
              </a:rPr>
              <a:t>文本文本文本文本文本文本文本文本文本文本文本文本文本文本文本文本文本文本文本文本文本文本文本文本文本文本文本文本</a:t>
            </a:r>
          </a:p>
        </p:txBody>
      </p:sp>
      <p:pic>
        <p:nvPicPr>
          <p:cNvPr id="3" name="图片 2"/>
          <p:cNvPicPr>
            <a:picLocks noChangeAspect="1"/>
          </p:cNvPicPr>
          <p:nvPr/>
        </p:nvPicPr>
        <p:blipFill>
          <a:blip r:embed="rId7"/>
          <a:stretch>
            <a:fillRect/>
          </a:stretch>
        </p:blipFill>
        <p:spPr>
          <a:xfrm>
            <a:off x="443888" y="1334158"/>
            <a:ext cx="1332000" cy="1332000"/>
          </a:xfrm>
          <a:prstGeom prst="ellipse">
            <a:avLst/>
          </a:prstGeom>
          <a:ln>
            <a:solidFill>
              <a:schemeClr val="tx1"/>
            </a:solidFill>
          </a:ln>
          <a:effectLst>
            <a:softEdge rad="76200"/>
          </a:effectLst>
        </p:spPr>
      </p:pic>
      <p:pic>
        <p:nvPicPr>
          <p:cNvPr id="4" name="图片 3"/>
          <p:cNvPicPr>
            <a:picLocks noChangeAspect="1"/>
          </p:cNvPicPr>
          <p:nvPr/>
        </p:nvPicPr>
        <p:blipFill>
          <a:blip r:embed="rId7"/>
          <a:stretch>
            <a:fillRect/>
          </a:stretch>
        </p:blipFill>
        <p:spPr>
          <a:xfrm>
            <a:off x="1454479" y="3014877"/>
            <a:ext cx="1332000" cy="1332000"/>
          </a:xfrm>
          <a:prstGeom prst="ellipse">
            <a:avLst/>
          </a:prstGeom>
          <a:ln>
            <a:solidFill>
              <a:schemeClr val="tx1"/>
            </a:solidFill>
          </a:ln>
          <a:effectLst>
            <a:softEdge rad="76200"/>
          </a:effectLst>
        </p:spPr>
      </p:pic>
      <p:pic>
        <p:nvPicPr>
          <p:cNvPr id="5" name="图片 4"/>
          <p:cNvPicPr>
            <a:picLocks noChangeAspect="1"/>
          </p:cNvPicPr>
          <p:nvPr/>
        </p:nvPicPr>
        <p:blipFill>
          <a:blip r:embed="rId7"/>
          <a:stretch>
            <a:fillRect/>
          </a:stretch>
        </p:blipFill>
        <p:spPr>
          <a:xfrm>
            <a:off x="604849" y="4683974"/>
            <a:ext cx="1332000" cy="1332000"/>
          </a:xfrm>
          <a:prstGeom prst="ellipse">
            <a:avLst/>
          </a:prstGeom>
          <a:ln>
            <a:solidFill>
              <a:schemeClr val="tx1"/>
            </a:solidFill>
          </a:ln>
          <a:effectLst>
            <a:softEdge rad="762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255" y="-13335"/>
            <a:ext cx="12200255" cy="3898900"/>
          </a:xfrm>
          <a:prstGeom prst="rect">
            <a:avLst/>
          </a:prstGeom>
          <a:solidFill>
            <a:srgbClr val="388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905" y="6671945"/>
            <a:ext cx="12200255" cy="186055"/>
          </a:xfrm>
          <a:prstGeom prst="rect">
            <a:avLst/>
          </a:prstGeom>
          <a:solidFill>
            <a:srgbClr val="388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3A1C49F1-00F3-498D-910E-C485AAB226DD_1_105_c"/>
          <p:cNvPicPr>
            <a:picLocks noChangeAspect="1"/>
          </p:cNvPicPr>
          <p:nvPr/>
        </p:nvPicPr>
        <p:blipFill>
          <a:blip r:embed="rId2">
            <a:alphaModFix amt="60000"/>
          </a:blip>
          <a:srcRect t="44598" r="-88" b="7759"/>
          <a:stretch>
            <a:fillRect/>
          </a:stretch>
        </p:blipFill>
        <p:spPr>
          <a:xfrm>
            <a:off x="2540" y="0"/>
            <a:ext cx="12210415" cy="3884930"/>
          </a:xfrm>
          <a:prstGeom prst="rect">
            <a:avLst/>
          </a:prstGeom>
        </p:spPr>
      </p:pic>
      <p:sp>
        <p:nvSpPr>
          <p:cNvPr id="7" name="文本框 6"/>
          <p:cNvSpPr txBox="1"/>
          <p:nvPr/>
        </p:nvSpPr>
        <p:spPr>
          <a:xfrm>
            <a:off x="785495" y="1149985"/>
            <a:ext cx="10633075" cy="4030980"/>
          </a:xfrm>
          <a:prstGeom prst="rect">
            <a:avLst/>
          </a:prstGeom>
          <a:noFill/>
        </p:spPr>
        <p:txBody>
          <a:bodyPr wrap="square" rtlCol="0" anchor="t">
            <a:spAutoFit/>
          </a:bodyPr>
          <a:lstStyle/>
          <a:p>
            <a:pPr algn="ctr"/>
            <a:r>
              <a:rPr lang="en-US" altLang="zh-CN" sz="12800" dirty="0">
                <a:solidFill>
                  <a:srgbClr val="E3F2D9"/>
                </a:solidFill>
                <a:effectLst>
                  <a:outerShdw blurRad="50800" dist="38100" dir="2700000" algn="tl" rotWithShape="0">
                    <a:prstClr val="black">
                      <a:alpha val="40000"/>
                    </a:prstClr>
                  </a:outerShdw>
                </a:effectLst>
                <a:latin typeface="Times New Roman Regular" panose="02020503050405090304" charset="0"/>
                <a:ea typeface="Songti SC Bold" panose="02010800040101010101" charset="-122"/>
                <a:cs typeface="Times New Roman Regular" panose="02020503050405090304" charset="0"/>
                <a:sym typeface="+mn-lt"/>
              </a:rPr>
              <a:t>THANKS</a:t>
            </a:r>
          </a:p>
          <a:p>
            <a:pPr algn="ctr"/>
            <a:r>
              <a:rPr lang="zh-CN" altLang="en-US" sz="12800" b="1" dirty="0">
                <a:solidFill>
                  <a:srgbClr val="E3F2D9"/>
                </a:solidFill>
                <a:effectLst>
                  <a:outerShdw blurRad="50800" dist="38100" dir="2700000" algn="tl" rotWithShape="0">
                    <a:prstClr val="black">
                      <a:alpha val="40000"/>
                    </a:prstClr>
                  </a:outerShdw>
                </a:effectLst>
                <a:latin typeface="Songti SC Bold" panose="02010800040101010101" charset="-122"/>
                <a:ea typeface="Songti SC Bold" panose="02010800040101010101" charset="-122"/>
                <a:cs typeface="Songti SC Bold" panose="02010800040101010101" charset="-122"/>
                <a:sym typeface="+mn-lt"/>
              </a:rPr>
              <a:t>谢谢大家</a:t>
            </a:r>
          </a:p>
        </p:txBody>
      </p:sp>
      <p:pic>
        <p:nvPicPr>
          <p:cNvPr id="3" name="图片 2" descr="校徽-绿（抠）"/>
          <p:cNvPicPr>
            <a:picLocks noChangeAspect="1"/>
          </p:cNvPicPr>
          <p:nvPr/>
        </p:nvPicPr>
        <p:blipFill>
          <a:blip r:embed="rId3"/>
          <a:stretch>
            <a:fillRect/>
          </a:stretch>
        </p:blipFill>
        <p:spPr>
          <a:xfrm>
            <a:off x="5555615" y="5252720"/>
            <a:ext cx="1072515" cy="1079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5" y="1762760"/>
            <a:ext cx="12192000" cy="2212340"/>
          </a:xfrm>
          <a:prstGeom prst="rect">
            <a:avLst/>
          </a:prstGeom>
          <a:solidFill>
            <a:schemeClr val="accent4">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288290" y="257175"/>
            <a:ext cx="11616690" cy="6344285"/>
          </a:xfrm>
          <a:prstGeom prst="roundRect">
            <a:avLst>
              <a:gd name="adj" fmla="val 7202"/>
            </a:avLst>
          </a:prstGeom>
          <a:solidFill>
            <a:schemeClr val="bg1"/>
          </a:solidFill>
          <a:ln>
            <a:noFill/>
          </a:ln>
          <a:effectLst>
            <a:outerShdw blurRad="63500" sx="102000" sy="102000" algn="ctr" rotWithShape="0">
              <a:srgbClr val="34784D">
                <a:alpha val="2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287973" y="1762760"/>
            <a:ext cx="11617325" cy="2212340"/>
          </a:xfrm>
          <a:prstGeom prst="rect">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287973" y="4051300"/>
            <a:ext cx="11617325" cy="117475"/>
          </a:xfrm>
          <a:prstGeom prst="rect">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844868" y="1880870"/>
            <a:ext cx="10503535" cy="1235075"/>
          </a:xfrm>
          <a:prstGeom prst="rect">
            <a:avLst/>
          </a:prstGeom>
          <a:noFill/>
        </p:spPr>
        <p:txBody>
          <a:bodyPr wrap="square" rtlCol="0">
            <a:noAutofit/>
          </a:bodyPr>
          <a:lstStyle/>
          <a:p>
            <a:pPr algn="ctr"/>
            <a:r>
              <a:rPr lang="en-US" altLang="zh-CN" sz="7200" b="1">
                <a:solidFill>
                  <a:schemeClr val="bg1"/>
                </a:solidFill>
                <a:latin typeface="黑体" charset="0"/>
                <a:ea typeface="黑体" charset="0"/>
                <a:cs typeface="黑体" charset="0"/>
              </a:rPr>
              <a:t>20xx</a:t>
            </a:r>
            <a:r>
              <a:rPr lang="zh-CN" altLang="en-US" sz="7200" b="1">
                <a:solidFill>
                  <a:schemeClr val="bg1"/>
                </a:solidFill>
                <a:latin typeface="黑体" charset="0"/>
                <a:ea typeface="黑体" charset="0"/>
                <a:cs typeface="黑体" charset="0"/>
              </a:rPr>
              <a:t>毕业论文答辩</a:t>
            </a:r>
            <a:r>
              <a:rPr lang="en-US" altLang="zh-CN" sz="7200" b="1">
                <a:solidFill>
                  <a:schemeClr val="bg1"/>
                </a:solidFill>
                <a:latin typeface="黑体" charset="0"/>
                <a:ea typeface="黑体" charset="0"/>
                <a:cs typeface="黑体" charset="0"/>
              </a:rPr>
              <a:t>PPT</a:t>
            </a:r>
          </a:p>
        </p:txBody>
      </p:sp>
      <p:sp>
        <p:nvSpPr>
          <p:cNvPr id="19" name="文本框 18"/>
          <p:cNvSpPr txBox="1"/>
          <p:nvPr/>
        </p:nvSpPr>
        <p:spPr>
          <a:xfrm>
            <a:off x="679768" y="3458210"/>
            <a:ext cx="10833735" cy="398780"/>
          </a:xfrm>
          <a:prstGeom prst="rect">
            <a:avLst/>
          </a:prstGeom>
          <a:noFill/>
        </p:spPr>
        <p:txBody>
          <a:bodyPr wrap="square" rtlCol="0">
            <a:spAutoFit/>
          </a:bodyPr>
          <a:lstStyle/>
          <a:p>
            <a:pPr algn="ctr"/>
            <a:r>
              <a:rPr lang="zh-CN" altLang="en-US" sz="2000">
                <a:solidFill>
                  <a:schemeClr val="bg1"/>
                </a:solidFill>
                <a:latin typeface="黑体" charset="0"/>
                <a:ea typeface="黑体" charset="0"/>
                <a:cs typeface="黑体" charset="0"/>
              </a:rPr>
              <a:t>学号：</a:t>
            </a:r>
            <a:r>
              <a:rPr lang="en-US" altLang="zh-CN" sz="2000">
                <a:solidFill>
                  <a:schemeClr val="bg1"/>
                </a:solidFill>
                <a:latin typeface="黑体" charset="0"/>
                <a:ea typeface="黑体" charset="0"/>
                <a:cs typeface="黑体" charset="0"/>
              </a:rPr>
              <a:t>20xxxxxxxxxx       </a:t>
            </a:r>
            <a:r>
              <a:rPr lang="zh-CN" altLang="en-US" sz="2000">
                <a:solidFill>
                  <a:schemeClr val="bg1"/>
                </a:solidFill>
                <a:latin typeface="黑体" charset="0"/>
                <a:ea typeface="黑体" charset="0"/>
                <a:cs typeface="黑体" charset="0"/>
              </a:rPr>
              <a:t>专业：</a:t>
            </a:r>
            <a:r>
              <a:rPr lang="en-US" altLang="zh-CN" sz="2000">
                <a:solidFill>
                  <a:schemeClr val="bg1"/>
                </a:solidFill>
                <a:latin typeface="黑体" charset="0"/>
                <a:ea typeface="黑体" charset="0"/>
                <a:cs typeface="黑体" charset="0"/>
              </a:rPr>
              <a:t>xxxx        </a:t>
            </a:r>
            <a:r>
              <a:rPr lang="zh-CN" altLang="en-US" sz="2000">
                <a:solidFill>
                  <a:schemeClr val="bg1"/>
                </a:solidFill>
                <a:latin typeface="黑体" charset="0"/>
                <a:ea typeface="黑体" charset="0"/>
                <a:cs typeface="黑体" charset="0"/>
              </a:rPr>
              <a:t>学院：</a:t>
            </a:r>
            <a:r>
              <a:rPr lang="en-US" altLang="zh-CN" sz="2000">
                <a:solidFill>
                  <a:schemeClr val="bg1"/>
                </a:solidFill>
                <a:latin typeface="黑体" charset="0"/>
                <a:ea typeface="黑体" charset="0"/>
                <a:cs typeface="黑体" charset="0"/>
              </a:rPr>
              <a:t>xxxxxxx</a:t>
            </a:r>
          </a:p>
        </p:txBody>
      </p:sp>
      <p:sp>
        <p:nvSpPr>
          <p:cNvPr id="20" name="文本框 19"/>
          <p:cNvSpPr txBox="1"/>
          <p:nvPr/>
        </p:nvSpPr>
        <p:spPr>
          <a:xfrm>
            <a:off x="844550" y="2962275"/>
            <a:ext cx="10504170" cy="306705"/>
          </a:xfrm>
          <a:prstGeom prst="rect">
            <a:avLst/>
          </a:prstGeom>
          <a:noFill/>
        </p:spPr>
        <p:txBody>
          <a:bodyPr wrap="square" rtlCol="0">
            <a:spAutoFit/>
          </a:bodyPr>
          <a:lstStyle/>
          <a:p>
            <a:pPr algn="ctr"/>
            <a:r>
              <a:rPr lang="en-US" altLang="zh-CN" sz="1400">
                <a:solidFill>
                  <a:schemeClr val="bg1"/>
                </a:solidFill>
                <a:latin typeface="黑体" charset="0"/>
                <a:ea typeface="黑体" charset="0"/>
              </a:rPr>
              <a:t>2 0 x x    P o s t g r a d u a t e    r e e x a m i n a t i o n    i n t e r v i e w    P P T</a:t>
            </a:r>
          </a:p>
        </p:txBody>
      </p:sp>
      <p:grpSp>
        <p:nvGrpSpPr>
          <p:cNvPr id="29" name="组合 28"/>
          <p:cNvGrpSpPr/>
          <p:nvPr/>
        </p:nvGrpSpPr>
        <p:grpSpPr>
          <a:xfrm>
            <a:off x="2870200" y="4388485"/>
            <a:ext cx="6452870" cy="598170"/>
            <a:chOff x="3349" y="6911"/>
            <a:chExt cx="10162" cy="942"/>
          </a:xfrm>
        </p:grpSpPr>
        <p:grpSp>
          <p:nvGrpSpPr>
            <p:cNvPr id="25" name="组合 24"/>
            <p:cNvGrpSpPr/>
            <p:nvPr/>
          </p:nvGrpSpPr>
          <p:grpSpPr>
            <a:xfrm>
              <a:off x="3349" y="6911"/>
              <a:ext cx="3663" cy="942"/>
              <a:chOff x="3349" y="6911"/>
              <a:chExt cx="3663" cy="942"/>
            </a:xfrm>
          </p:grpSpPr>
          <p:pic>
            <p:nvPicPr>
              <p:cNvPr id="23" name="图片 22"/>
              <p:cNvPicPr>
                <a:picLocks noChangeAspect="1"/>
              </p:cNvPicPr>
              <p:nvPr/>
            </p:nvPicPr>
            <p:blipFill>
              <a:blip r:embed="rId3">
                <a:lum bright="12000" contrast="12000"/>
              </a:blip>
              <a:stretch>
                <a:fillRect/>
              </a:stretch>
            </p:blipFill>
            <p:spPr>
              <a:xfrm>
                <a:off x="3349" y="6911"/>
                <a:ext cx="947" cy="943"/>
              </a:xfrm>
              <a:prstGeom prst="rect">
                <a:avLst/>
              </a:prstGeom>
            </p:spPr>
          </p:pic>
          <p:sp>
            <p:nvSpPr>
              <p:cNvPr id="24" name="文本框 23"/>
              <p:cNvSpPr txBox="1"/>
              <p:nvPr/>
            </p:nvSpPr>
            <p:spPr>
              <a:xfrm>
                <a:off x="4296" y="7100"/>
                <a:ext cx="2716" cy="580"/>
              </a:xfrm>
              <a:prstGeom prst="rect">
                <a:avLst/>
              </a:prstGeom>
              <a:noFill/>
            </p:spPr>
            <p:txBody>
              <a:bodyPr wrap="square" rtlCol="0">
                <a:spAutoFit/>
              </a:bodyPr>
              <a:lstStyle/>
              <a:p>
                <a:pPr lvl="0" algn="l">
                  <a:buClrTx/>
                  <a:buSzTx/>
                  <a:buFontTx/>
                </a:pPr>
                <a:r>
                  <a:rPr lang="zh-CN" altLang="en-US" b="1">
                    <a:latin typeface="黑体" charset="0"/>
                    <a:ea typeface="黑体" charset="0"/>
                    <a:sym typeface="+mn-ea"/>
                  </a:rPr>
                  <a:t>答辩人：</a:t>
                </a:r>
                <a:r>
                  <a:rPr lang="en-US" altLang="zh-CN">
                    <a:latin typeface="黑体" charset="0"/>
                    <a:ea typeface="黑体" charset="0"/>
                    <a:sym typeface="+mn-ea"/>
                  </a:rPr>
                  <a:t>xxx</a:t>
                </a:r>
                <a:endParaRPr lang="zh-CN" altLang="en-US"/>
              </a:p>
            </p:txBody>
          </p:sp>
        </p:grpSp>
        <p:grpSp>
          <p:nvGrpSpPr>
            <p:cNvPr id="26" name="组合 25"/>
            <p:cNvGrpSpPr/>
            <p:nvPr/>
          </p:nvGrpSpPr>
          <p:grpSpPr>
            <a:xfrm>
              <a:off x="9849" y="6911"/>
              <a:ext cx="3663" cy="943"/>
              <a:chOff x="3349" y="6911"/>
              <a:chExt cx="3663" cy="943"/>
            </a:xfrm>
          </p:grpSpPr>
          <p:pic>
            <p:nvPicPr>
              <p:cNvPr id="27" name="图片 26"/>
              <p:cNvPicPr>
                <a:picLocks noChangeAspect="1"/>
              </p:cNvPicPr>
              <p:nvPr/>
            </p:nvPicPr>
            <p:blipFill>
              <a:blip r:embed="rId3">
                <a:lum bright="12000" contrast="12000"/>
              </a:blip>
              <a:stretch>
                <a:fillRect/>
              </a:stretch>
            </p:blipFill>
            <p:spPr>
              <a:xfrm>
                <a:off x="3349" y="6911"/>
                <a:ext cx="947" cy="943"/>
              </a:xfrm>
              <a:prstGeom prst="rect">
                <a:avLst/>
              </a:prstGeom>
            </p:spPr>
          </p:pic>
          <p:sp>
            <p:nvSpPr>
              <p:cNvPr id="28" name="文本框 27"/>
              <p:cNvSpPr txBox="1"/>
              <p:nvPr/>
            </p:nvSpPr>
            <p:spPr>
              <a:xfrm>
                <a:off x="4296" y="7100"/>
                <a:ext cx="2716" cy="580"/>
              </a:xfrm>
              <a:prstGeom prst="rect">
                <a:avLst/>
              </a:prstGeom>
              <a:noFill/>
            </p:spPr>
            <p:txBody>
              <a:bodyPr wrap="square" rtlCol="0">
                <a:spAutoFit/>
              </a:bodyPr>
              <a:lstStyle/>
              <a:p>
                <a:pPr lvl="0" algn="l">
                  <a:buClrTx/>
                  <a:buSzTx/>
                  <a:buFontTx/>
                </a:pPr>
                <a:r>
                  <a:rPr lang="zh-CN" altLang="en-US" b="1">
                    <a:latin typeface="黑体" charset="0"/>
                    <a:ea typeface="黑体" charset="0"/>
                    <a:sym typeface="+mn-ea"/>
                  </a:rPr>
                  <a:t>指导老师：</a:t>
                </a:r>
                <a:r>
                  <a:rPr lang="en-US" altLang="zh-CN">
                    <a:latin typeface="黑体" charset="0"/>
                    <a:ea typeface="黑体" charset="0"/>
                    <a:sym typeface="+mn-ea"/>
                  </a:rPr>
                  <a:t>xxx</a:t>
                </a:r>
                <a:endParaRPr lang="zh-CN" altLang="en-US"/>
              </a:p>
            </p:txBody>
          </p:sp>
        </p:grpSp>
      </p:grpSp>
      <p:sp>
        <p:nvSpPr>
          <p:cNvPr id="30" name="文本框 29"/>
          <p:cNvSpPr txBox="1"/>
          <p:nvPr/>
        </p:nvSpPr>
        <p:spPr>
          <a:xfrm>
            <a:off x="4064635" y="6106795"/>
            <a:ext cx="4064000" cy="398780"/>
          </a:xfrm>
          <a:prstGeom prst="rect">
            <a:avLst/>
          </a:prstGeom>
          <a:noFill/>
        </p:spPr>
        <p:txBody>
          <a:bodyPr wrap="square" rtlCol="0">
            <a:spAutoFit/>
          </a:bodyPr>
          <a:lstStyle/>
          <a:p>
            <a:pPr algn="ctr"/>
            <a:r>
              <a:rPr lang="en-US" altLang="zh-CN" sz="2000">
                <a:solidFill>
                  <a:schemeClr val="tx1"/>
                </a:solidFill>
                <a:latin typeface="黑体" charset="0"/>
                <a:ea typeface="黑体" charset="0"/>
                <a:cs typeface="黑体" charset="0"/>
              </a:rPr>
              <a:t>20xx年xx月xx日</a:t>
            </a:r>
          </a:p>
        </p:txBody>
      </p:sp>
      <p:pic>
        <p:nvPicPr>
          <p:cNvPr id="17" name="图片 16" descr="校徽字样组合（未抠）"/>
          <p:cNvPicPr>
            <a:picLocks noChangeAspect="1"/>
          </p:cNvPicPr>
          <p:nvPr/>
        </p:nvPicPr>
        <p:blipFill>
          <a:blip r:embed="rId4"/>
          <a:srcRect l="3742" t="3187" r="60362" b="83659"/>
          <a:stretch>
            <a:fillRect/>
          </a:stretch>
        </p:blipFill>
        <p:spPr>
          <a:xfrm>
            <a:off x="4451985" y="779145"/>
            <a:ext cx="3289935" cy="907415"/>
          </a:xfrm>
          <a:prstGeom prst="rect">
            <a:avLst/>
          </a:prstGeom>
        </p:spPr>
      </p:pic>
      <p:sp>
        <p:nvSpPr>
          <p:cNvPr id="31" name="等腰三角形 30"/>
          <p:cNvSpPr/>
          <p:nvPr/>
        </p:nvSpPr>
        <p:spPr>
          <a:xfrm rot="16200000">
            <a:off x="3459480" y="660400"/>
            <a:ext cx="75565" cy="1219200"/>
          </a:xfrm>
          <a:prstGeom prst="triangle">
            <a:avLst/>
          </a:prstGeom>
          <a:gradFill>
            <a:gsLst>
              <a:gs pos="100000">
                <a:schemeClr val="accent1">
                  <a:lumMod val="5000"/>
                  <a:lumOff val="95000"/>
                  <a:alpha val="21000"/>
                </a:schemeClr>
              </a:gs>
              <a:gs pos="22000">
                <a:srgbClr val="4D8863">
                  <a:alpha val="100000"/>
                </a:srgbClr>
              </a:gs>
              <a:gs pos="9000">
                <a:srgbClr val="34784D"/>
              </a:gs>
              <a:gs pos="3000">
                <a:srgbClr val="34784D">
                  <a:alpha val="94000"/>
                </a:srgbClr>
              </a:gs>
              <a:gs pos="0">
                <a:srgbClr val="34784D"/>
              </a:gs>
              <a:gs pos="37000">
                <a:srgbClr val="659879">
                  <a:alpha val="59000"/>
                </a:srgbClr>
              </a:gs>
              <a:gs pos="49000">
                <a:srgbClr val="95B8A5">
                  <a:alpha val="28000"/>
                </a:srgbClr>
              </a:gs>
              <a:gs pos="14000">
                <a:srgbClr val="34784D"/>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等腰三角形 32"/>
          <p:cNvSpPr/>
          <p:nvPr/>
        </p:nvSpPr>
        <p:spPr>
          <a:xfrm rot="5400000">
            <a:off x="8658860" y="660400"/>
            <a:ext cx="75565" cy="1219200"/>
          </a:xfrm>
          <a:prstGeom prst="triangle">
            <a:avLst/>
          </a:prstGeom>
          <a:gradFill>
            <a:gsLst>
              <a:gs pos="100000">
                <a:schemeClr val="accent1">
                  <a:lumMod val="5000"/>
                  <a:lumOff val="95000"/>
                  <a:alpha val="21000"/>
                </a:schemeClr>
              </a:gs>
              <a:gs pos="22000">
                <a:srgbClr val="4D8863">
                  <a:alpha val="100000"/>
                </a:srgbClr>
              </a:gs>
              <a:gs pos="9000">
                <a:srgbClr val="34784D"/>
              </a:gs>
              <a:gs pos="3000">
                <a:srgbClr val="34784D">
                  <a:alpha val="94000"/>
                </a:srgbClr>
              </a:gs>
              <a:gs pos="0">
                <a:srgbClr val="34784D"/>
              </a:gs>
              <a:gs pos="37000">
                <a:srgbClr val="659879">
                  <a:alpha val="59000"/>
                </a:srgbClr>
              </a:gs>
              <a:gs pos="49000">
                <a:srgbClr val="95B8A5">
                  <a:alpha val="28000"/>
                </a:srgbClr>
              </a:gs>
              <a:gs pos="14000">
                <a:srgbClr val="34784D"/>
              </a:gs>
            </a:gsLst>
            <a:lin ang="16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05" y="6671945"/>
            <a:ext cx="12200255" cy="186055"/>
          </a:xfrm>
          <a:prstGeom prst="rect">
            <a:avLst/>
          </a:prstGeom>
          <a:solidFill>
            <a:srgbClr val="388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3A1C49F1-00F3-498D-910E-C485AAB226DD_1_105_c"/>
          <p:cNvPicPr>
            <a:picLocks noChangeAspect="1"/>
          </p:cNvPicPr>
          <p:nvPr/>
        </p:nvPicPr>
        <p:blipFill>
          <a:blip r:embed="rId3">
            <a:alphaModFix amt="87000"/>
          </a:blip>
          <a:srcRect l="10273" t="44598" r="10061" b="7759"/>
          <a:stretch>
            <a:fillRect/>
          </a:stretch>
        </p:blipFill>
        <p:spPr>
          <a:xfrm>
            <a:off x="0" y="635"/>
            <a:ext cx="12202160" cy="4451985"/>
          </a:xfrm>
          <a:prstGeom prst="rect">
            <a:avLst/>
          </a:prstGeom>
        </p:spPr>
      </p:pic>
      <p:sp>
        <p:nvSpPr>
          <p:cNvPr id="5" name="矩形 4"/>
          <p:cNvSpPr/>
          <p:nvPr/>
        </p:nvSpPr>
        <p:spPr>
          <a:xfrm>
            <a:off x="1905" y="635"/>
            <a:ext cx="12190095" cy="4452620"/>
          </a:xfrm>
          <a:prstGeom prst="rect">
            <a:avLst/>
          </a:prstGeom>
          <a:solidFill>
            <a:srgbClr val="388253">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46000"/>
                </a:schemeClr>
              </a:solidFill>
              <a:effectLst>
                <a:glow rad="127000">
                  <a:schemeClr val="accent1">
                    <a:alpha val="0"/>
                  </a:schemeClr>
                </a:glow>
              </a:effectLst>
            </a:endParaRPr>
          </a:p>
        </p:txBody>
      </p:sp>
      <p:pic>
        <p:nvPicPr>
          <p:cNvPr id="3" name="图片 2" descr="校徽-绿（抠）"/>
          <p:cNvPicPr>
            <a:picLocks noChangeAspect="1"/>
          </p:cNvPicPr>
          <p:nvPr/>
        </p:nvPicPr>
        <p:blipFill>
          <a:blip r:embed="rId4"/>
          <a:stretch>
            <a:fillRect/>
          </a:stretch>
        </p:blipFill>
        <p:spPr>
          <a:xfrm>
            <a:off x="5555615" y="5173980"/>
            <a:ext cx="1072515" cy="1079500"/>
          </a:xfrm>
          <a:prstGeom prst="rect">
            <a:avLst/>
          </a:prstGeom>
        </p:spPr>
      </p:pic>
      <p:sp>
        <p:nvSpPr>
          <p:cNvPr id="9" name="文本框 8"/>
          <p:cNvSpPr txBox="1"/>
          <p:nvPr/>
        </p:nvSpPr>
        <p:spPr>
          <a:xfrm>
            <a:off x="302895" y="1166495"/>
            <a:ext cx="11598275" cy="3046095"/>
          </a:xfrm>
          <a:prstGeom prst="rect">
            <a:avLst/>
          </a:prstGeom>
          <a:noFill/>
        </p:spPr>
        <p:txBody>
          <a:bodyPr wrap="square" rtlCol="0">
            <a:spAutoFit/>
          </a:bodyPr>
          <a:lstStyle/>
          <a:p>
            <a:pPr algn="ctr"/>
            <a:r>
              <a:rPr lang="en-US" altLang="zh-CN" sz="9600" b="1" dirty="0">
                <a:solidFill>
                  <a:srgbClr val="E3F2D9"/>
                </a:solidFill>
                <a:effectLst>
                  <a:outerShdw blurRad="50800" dist="38100" dir="2700000" algn="tl" rotWithShape="0">
                    <a:prstClr val="black">
                      <a:alpha val="40000"/>
                    </a:prstClr>
                  </a:outerShdw>
                </a:effectLst>
                <a:latin typeface="Songti SC Bold" panose="02010800040101010101" charset="-122"/>
                <a:ea typeface="Songti SC Bold" panose="02010800040101010101" charset="-122"/>
                <a:cs typeface="Songti SC Bold" panose="02010800040101010101" charset="-122"/>
              </a:rPr>
              <a:t>感谢各位xxxx</a:t>
            </a:r>
          </a:p>
          <a:p>
            <a:pPr algn="ctr"/>
            <a:r>
              <a:rPr lang="zh-CN" altLang="en-US" sz="9600" b="1" dirty="0">
                <a:solidFill>
                  <a:srgbClr val="E3F2D9"/>
                </a:solidFill>
                <a:effectLst>
                  <a:outerShdw blurRad="50800" dist="38100" dir="2700000" algn="tl" rotWithShape="0">
                    <a:prstClr val="black">
                      <a:alpha val="40000"/>
                    </a:prstClr>
                  </a:outerShdw>
                </a:effectLst>
                <a:latin typeface="Songti SC Bold" panose="02010800040101010101" charset="-122"/>
                <a:ea typeface="Songti SC Bold" panose="02010800040101010101" charset="-122"/>
                <a:cs typeface="Songti SC Bold" panose="02010800040101010101" charset="-122"/>
              </a:rPr>
              <a:t>恳</a:t>
            </a:r>
            <a:r>
              <a:rPr lang="en-US" altLang="zh-CN" sz="9600" b="1" dirty="0">
                <a:solidFill>
                  <a:srgbClr val="E3F2D9"/>
                </a:solidFill>
                <a:effectLst>
                  <a:outerShdw blurRad="50800" dist="38100" dir="2700000" algn="tl" rotWithShape="0">
                    <a:prstClr val="black">
                      <a:alpha val="40000"/>
                    </a:prstClr>
                  </a:outerShdw>
                </a:effectLst>
                <a:latin typeface="Songti SC Bold" panose="02010800040101010101" charset="-122"/>
                <a:ea typeface="Songti SC Bold" panose="02010800040101010101" charset="-122"/>
                <a:cs typeface="Songti SC Bold" panose="02010800040101010101" charset="-122"/>
              </a:rPr>
              <a:t>请批评指正！</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custDataLst>
              <p:tags r:id="rId1"/>
            </p:custDataLst>
          </p:nvPr>
        </p:nvCxnSpPr>
        <p:spPr>
          <a:xfrm>
            <a:off x="2288540" y="466725"/>
            <a:ext cx="7096760" cy="0"/>
          </a:xfrm>
          <a:prstGeom prst="line">
            <a:avLst/>
          </a:prstGeom>
          <a:ln w="19050">
            <a:solidFill>
              <a:srgbClr val="34784D"/>
            </a:solidFill>
          </a:ln>
        </p:spPr>
        <p:style>
          <a:lnRef idx="2">
            <a:schemeClr val="accent1"/>
          </a:lnRef>
          <a:fillRef idx="0">
            <a:srgbClr val="FFFFFF"/>
          </a:fillRef>
          <a:effectRef idx="0">
            <a:srgbClr val="FFFFFF"/>
          </a:effectRef>
          <a:fontRef idx="minor">
            <a:schemeClr val="tx1"/>
          </a:fontRef>
        </p:style>
      </p:cxnSp>
      <p:pic>
        <p:nvPicPr>
          <p:cNvPr id="4" name="图片 3" descr="校徽字样组合（未抠）"/>
          <p:cNvPicPr>
            <a:picLocks noChangeAspect="1"/>
          </p:cNvPicPr>
          <p:nvPr>
            <p:custDataLst>
              <p:tags r:id="rId2"/>
            </p:custDataLst>
          </p:nvPr>
        </p:nvPicPr>
        <p:blipFill>
          <a:blip r:embed="rId6"/>
          <a:srcRect l="3742" t="3187" r="60362" b="83659"/>
          <a:stretch>
            <a:fillRect/>
          </a:stretch>
        </p:blipFill>
        <p:spPr>
          <a:xfrm>
            <a:off x="9558020" y="123825"/>
            <a:ext cx="2486025" cy="685800"/>
          </a:xfrm>
          <a:prstGeom prst="rect">
            <a:avLst/>
          </a:prstGeom>
        </p:spPr>
      </p:pic>
      <p:sp>
        <p:nvSpPr>
          <p:cNvPr id="15" name="文本框 14"/>
          <p:cNvSpPr txBox="1"/>
          <p:nvPr>
            <p:custDataLst>
              <p:tags r:id="rId3"/>
            </p:custDataLst>
          </p:nvPr>
        </p:nvSpPr>
        <p:spPr>
          <a:xfrm>
            <a:off x="99060" y="144145"/>
            <a:ext cx="2016760" cy="645160"/>
          </a:xfrm>
          <a:prstGeom prst="rect">
            <a:avLst/>
          </a:prstGeom>
          <a:noFill/>
        </p:spPr>
        <p:txBody>
          <a:bodyPr wrap="square" rtlCol="0">
            <a:spAutoFit/>
          </a:bodyPr>
          <a:lstStyle/>
          <a:p>
            <a:pPr algn="ctr"/>
            <a:r>
              <a:rPr lang="zh-CN" altLang="en-US" sz="3600">
                <a:solidFill>
                  <a:srgbClr val="34784D"/>
                </a:solidFill>
                <a:latin typeface="Songti SC Regular" panose="02010800040101010101" charset="-122"/>
                <a:ea typeface="Songti SC Regular" panose="02010800040101010101" charset="-122"/>
              </a:rPr>
              <a:t>创作理念</a:t>
            </a:r>
          </a:p>
        </p:txBody>
      </p:sp>
      <p:sp>
        <p:nvSpPr>
          <p:cNvPr id="5" name="文本框 4"/>
          <p:cNvSpPr txBox="1"/>
          <p:nvPr/>
        </p:nvSpPr>
        <p:spPr>
          <a:xfrm>
            <a:off x="855980" y="2234565"/>
            <a:ext cx="10479405" cy="2553335"/>
          </a:xfrm>
          <a:prstGeom prst="rect">
            <a:avLst/>
          </a:prstGeom>
          <a:noFill/>
        </p:spPr>
        <p:txBody>
          <a:bodyPr wrap="square" rtlCol="0">
            <a:spAutoFit/>
          </a:bodyPr>
          <a:lstStyle/>
          <a:p>
            <a:pPr indent="457200" fontAlgn="auto"/>
            <a:r>
              <a:rPr lang="zh-CN" altLang="en-US" sz="3200"/>
              <a:t>以华南农业大学校训为设计灵感，以绿色为主色调，象征农业与生机。融入校徽元素，彰显学校特色。</a:t>
            </a:r>
          </a:p>
          <a:p>
            <a:pPr indent="457200" fontAlgn="auto"/>
            <a:r>
              <a:rPr lang="zh-CN" altLang="en-US" sz="3200">
                <a:solidFill>
                  <a:srgbClr val="FF0000"/>
                </a:solidFill>
                <a:latin typeface="黑体" charset="0"/>
                <a:ea typeface="黑体" charset="0"/>
              </a:rPr>
              <a:t>简洁大方的布局与清晰的排版</a:t>
            </a:r>
            <a:r>
              <a:rPr lang="zh-CN" altLang="en-US" sz="3200"/>
              <a:t>，帮助同学们从复杂花哨的模版中抽身，更清晰地表达自己的汇报、论文、工作总结等。</a:t>
            </a:r>
          </a:p>
        </p:txBody>
      </p:sp>
    </p:spTree>
    <p:extLst>
      <p:ext uri="{BB962C8B-B14F-4D97-AF65-F5344CB8AC3E}">
        <p14:creationId xmlns:p14="http://schemas.microsoft.com/office/powerpoint/2010/main" val="2430160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63738"/>
            <a:ext cx="12192635" cy="2106930"/>
          </a:xfrm>
          <a:prstGeom prst="rect">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椭圆 4"/>
          <p:cNvSpPr/>
          <p:nvPr/>
        </p:nvSpPr>
        <p:spPr>
          <a:xfrm>
            <a:off x="798195" y="1600200"/>
            <a:ext cx="2834005" cy="28340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校徽-绿（未抠）"/>
          <p:cNvPicPr>
            <a:picLocks noChangeAspect="1"/>
          </p:cNvPicPr>
          <p:nvPr/>
        </p:nvPicPr>
        <p:blipFill>
          <a:blip r:embed="rId2"/>
          <a:srcRect t="-412" b="412"/>
          <a:stretch>
            <a:fillRect/>
          </a:stretch>
        </p:blipFill>
        <p:spPr>
          <a:xfrm>
            <a:off x="929005" y="1723390"/>
            <a:ext cx="2573020" cy="2588260"/>
          </a:xfrm>
          <a:prstGeom prst="ellipse">
            <a:avLst/>
          </a:prstGeom>
        </p:spPr>
      </p:pic>
      <p:sp>
        <p:nvSpPr>
          <p:cNvPr id="8" name="文本框 7"/>
          <p:cNvSpPr txBox="1"/>
          <p:nvPr/>
        </p:nvSpPr>
        <p:spPr>
          <a:xfrm>
            <a:off x="3971290" y="2072005"/>
            <a:ext cx="7780655" cy="1198880"/>
          </a:xfrm>
          <a:prstGeom prst="rect">
            <a:avLst/>
          </a:prstGeom>
          <a:noFill/>
        </p:spPr>
        <p:txBody>
          <a:bodyPr wrap="square" rtlCol="0">
            <a:spAutoFit/>
          </a:bodyPr>
          <a:lstStyle/>
          <a:p>
            <a:r>
              <a:rPr lang="en-US" altLang="zh-CN" sz="7200" b="1">
                <a:solidFill>
                  <a:schemeClr val="bg1"/>
                </a:solidFill>
                <a:latin typeface="黑体" charset="0"/>
                <a:ea typeface="黑体" charset="0"/>
                <a:cs typeface="黑体" charset="0"/>
              </a:rPr>
              <a:t>20xx毕业</a:t>
            </a:r>
            <a:r>
              <a:rPr lang="zh-CN" altLang="en-US" sz="7200" b="1">
                <a:solidFill>
                  <a:schemeClr val="bg1"/>
                </a:solidFill>
                <a:latin typeface="黑体" charset="0"/>
                <a:ea typeface="黑体" charset="0"/>
                <a:cs typeface="黑体" charset="0"/>
              </a:rPr>
              <a:t>论文答辩</a:t>
            </a:r>
          </a:p>
        </p:txBody>
      </p:sp>
      <p:sp>
        <p:nvSpPr>
          <p:cNvPr id="10" name="文本框 9"/>
          <p:cNvSpPr txBox="1"/>
          <p:nvPr/>
        </p:nvSpPr>
        <p:spPr>
          <a:xfrm>
            <a:off x="4921885" y="3240405"/>
            <a:ext cx="5880100" cy="368300"/>
          </a:xfrm>
          <a:prstGeom prst="rect">
            <a:avLst/>
          </a:prstGeom>
          <a:noFill/>
        </p:spPr>
        <p:txBody>
          <a:bodyPr wrap="square" rtlCol="0">
            <a:spAutoFit/>
          </a:bodyPr>
          <a:lstStyle/>
          <a:p>
            <a:r>
              <a:rPr lang="en-US" altLang="zh-CN" b="1">
                <a:solidFill>
                  <a:schemeClr val="bg1"/>
                </a:solidFill>
                <a:latin typeface="黑体" charset="0"/>
                <a:ea typeface="黑体" charset="0"/>
              </a:rPr>
              <a:t>20xx   </a:t>
            </a:r>
            <a:r>
              <a:rPr lang="en-US" altLang="zh-CN" b="1">
                <a:solidFill>
                  <a:schemeClr val="bg1"/>
                </a:solidFill>
                <a:latin typeface="黑体" charset="0"/>
                <a:ea typeface="黑体" charset="0"/>
                <a:sym typeface="+mn-ea"/>
              </a:rPr>
              <a:t>Postgraduate   reexamination   interview</a:t>
            </a:r>
            <a:endParaRPr lang="en-US" altLang="zh-CN" b="1"/>
          </a:p>
        </p:txBody>
      </p:sp>
      <p:sp>
        <p:nvSpPr>
          <p:cNvPr id="11" name="文本框 10"/>
          <p:cNvSpPr txBox="1"/>
          <p:nvPr/>
        </p:nvSpPr>
        <p:spPr>
          <a:xfrm>
            <a:off x="5829935" y="3578225"/>
            <a:ext cx="4064000" cy="368300"/>
          </a:xfrm>
          <a:prstGeom prst="rect">
            <a:avLst/>
          </a:prstGeom>
          <a:noFill/>
        </p:spPr>
        <p:txBody>
          <a:bodyPr wrap="square" rtlCol="0">
            <a:spAutoFit/>
          </a:bodyPr>
          <a:lstStyle/>
          <a:p>
            <a:pPr algn="ctr"/>
            <a:r>
              <a:rPr lang="en-US" altLang="zh-CN" b="1">
                <a:solidFill>
                  <a:schemeClr val="bg1"/>
                </a:solidFill>
                <a:latin typeface="黑体" charset="0"/>
                <a:ea typeface="黑体" charset="0"/>
              </a:rPr>
              <a:t>学院：xxxxxxx  专业：xxxx</a:t>
            </a:r>
          </a:p>
        </p:txBody>
      </p:sp>
      <p:sp>
        <p:nvSpPr>
          <p:cNvPr id="12" name="矩形 11"/>
          <p:cNvSpPr/>
          <p:nvPr/>
        </p:nvSpPr>
        <p:spPr>
          <a:xfrm>
            <a:off x="3971290" y="4314190"/>
            <a:ext cx="112395" cy="1392555"/>
          </a:xfrm>
          <a:prstGeom prst="rect">
            <a:avLst/>
          </a:prstGeom>
          <a:gradFill>
            <a:gsLst>
              <a:gs pos="7000">
                <a:srgbClr val="DEE8E7">
                  <a:alpha val="100000"/>
                </a:srgbClr>
              </a:gs>
              <a:gs pos="19000">
                <a:srgbClr val="C6D8D1">
                  <a:alpha val="100000"/>
                </a:srgbClr>
              </a:gs>
              <a:gs pos="57000">
                <a:srgbClr val="34784D">
                  <a:alpha val="100000"/>
                </a:srgbClr>
              </a:gs>
              <a:gs pos="29000">
                <a:srgbClr val="95B8A5">
                  <a:alpha val="100000"/>
                </a:srgbClr>
              </a:gs>
              <a:gs pos="0">
                <a:schemeClr val="accent1">
                  <a:lumMod val="5000"/>
                  <a:lumOff val="95000"/>
                </a:schemeClr>
              </a:gs>
              <a:gs pos="41000">
                <a:srgbClr val="34784D"/>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noFill/>
              </a:ln>
              <a:solidFill>
                <a:schemeClr val="tx1"/>
              </a:solidFill>
              <a:latin typeface="黑体" charset="0"/>
              <a:ea typeface="黑体" charset="0"/>
            </a:endParaRPr>
          </a:p>
        </p:txBody>
      </p:sp>
      <p:sp>
        <p:nvSpPr>
          <p:cNvPr id="13" name="文本框 12"/>
          <p:cNvSpPr txBox="1"/>
          <p:nvPr/>
        </p:nvSpPr>
        <p:spPr>
          <a:xfrm>
            <a:off x="4159250" y="4302760"/>
            <a:ext cx="1630045" cy="368300"/>
          </a:xfrm>
          <a:prstGeom prst="rect">
            <a:avLst/>
          </a:prstGeom>
          <a:noFill/>
        </p:spPr>
        <p:txBody>
          <a:bodyPr wrap="square" rtlCol="0">
            <a:spAutoFit/>
          </a:bodyPr>
          <a:lstStyle/>
          <a:p>
            <a:r>
              <a:rPr lang="zh-CN" altLang="en-US">
                <a:solidFill>
                  <a:schemeClr val="tx1"/>
                </a:solidFill>
                <a:latin typeface="黑体" charset="0"/>
                <a:ea typeface="黑体" charset="0"/>
                <a:cs typeface="黑体" charset="0"/>
              </a:rPr>
              <a:t>答辩人：</a:t>
            </a:r>
            <a:r>
              <a:rPr lang="en-US" altLang="zh-CN">
                <a:solidFill>
                  <a:schemeClr val="tx1"/>
                </a:solidFill>
                <a:latin typeface="黑体" charset="0"/>
                <a:ea typeface="黑体" charset="0"/>
                <a:cs typeface="黑体" charset="0"/>
              </a:rPr>
              <a:t>xxx</a:t>
            </a:r>
          </a:p>
        </p:txBody>
      </p:sp>
      <p:sp>
        <p:nvSpPr>
          <p:cNvPr id="14" name="文本框 13"/>
          <p:cNvSpPr txBox="1"/>
          <p:nvPr/>
        </p:nvSpPr>
        <p:spPr>
          <a:xfrm>
            <a:off x="4159250" y="4822825"/>
            <a:ext cx="2219325" cy="368300"/>
          </a:xfrm>
          <a:prstGeom prst="rect">
            <a:avLst/>
          </a:prstGeom>
          <a:noFill/>
        </p:spPr>
        <p:txBody>
          <a:bodyPr wrap="square" rtlCol="0">
            <a:spAutoFit/>
          </a:bodyPr>
          <a:lstStyle/>
          <a:p>
            <a:r>
              <a:rPr lang="zh-CN" altLang="en-US">
                <a:solidFill>
                  <a:schemeClr val="tx1"/>
                </a:solidFill>
                <a:latin typeface="黑体" charset="0"/>
                <a:ea typeface="黑体" charset="0"/>
                <a:cs typeface="黑体" charset="0"/>
              </a:rPr>
              <a:t>指导老师：</a:t>
            </a:r>
            <a:r>
              <a:rPr lang="en-US" altLang="zh-CN">
                <a:solidFill>
                  <a:schemeClr val="tx1"/>
                </a:solidFill>
                <a:latin typeface="黑体" charset="0"/>
                <a:ea typeface="黑体" charset="0"/>
                <a:cs typeface="黑体" charset="0"/>
              </a:rPr>
              <a:t>xxx</a:t>
            </a:r>
          </a:p>
        </p:txBody>
      </p:sp>
      <p:sp>
        <p:nvSpPr>
          <p:cNvPr id="15" name="文本框 14"/>
          <p:cNvSpPr txBox="1"/>
          <p:nvPr/>
        </p:nvSpPr>
        <p:spPr>
          <a:xfrm>
            <a:off x="4159250" y="5331460"/>
            <a:ext cx="3095625" cy="368300"/>
          </a:xfrm>
          <a:prstGeom prst="rect">
            <a:avLst/>
          </a:prstGeom>
          <a:noFill/>
        </p:spPr>
        <p:txBody>
          <a:bodyPr wrap="square" rtlCol="0">
            <a:spAutoFit/>
          </a:bodyPr>
          <a:lstStyle/>
          <a:p>
            <a:r>
              <a:rPr lang="zh-CN" altLang="en-US">
                <a:solidFill>
                  <a:schemeClr val="tx1"/>
                </a:solidFill>
                <a:latin typeface="黑体" charset="0"/>
                <a:ea typeface="黑体" charset="0"/>
                <a:cs typeface="黑体" charset="0"/>
              </a:rPr>
              <a:t>答辩时间：</a:t>
            </a:r>
            <a:r>
              <a:rPr lang="en-US" altLang="zh-CN">
                <a:solidFill>
                  <a:schemeClr val="tx1"/>
                </a:solidFill>
                <a:latin typeface="黑体" charset="0"/>
                <a:ea typeface="黑体" charset="0"/>
                <a:cs typeface="黑体" charset="0"/>
              </a:rPr>
              <a:t>20xx</a:t>
            </a:r>
            <a:r>
              <a:rPr lang="zh-CN" altLang="en-US">
                <a:solidFill>
                  <a:schemeClr val="tx1"/>
                </a:solidFill>
                <a:latin typeface="黑体" charset="0"/>
                <a:ea typeface="黑体" charset="0"/>
                <a:cs typeface="黑体" charset="0"/>
              </a:rPr>
              <a:t>年</a:t>
            </a:r>
            <a:r>
              <a:rPr lang="en-US" altLang="zh-CN">
                <a:solidFill>
                  <a:schemeClr val="tx1"/>
                </a:solidFill>
                <a:latin typeface="黑体" charset="0"/>
                <a:ea typeface="黑体" charset="0"/>
                <a:cs typeface="黑体" charset="0"/>
              </a:rPr>
              <a:t>xx</a:t>
            </a:r>
            <a:r>
              <a:rPr lang="zh-CN" altLang="en-US">
                <a:solidFill>
                  <a:schemeClr val="tx1"/>
                </a:solidFill>
                <a:latin typeface="黑体" charset="0"/>
                <a:ea typeface="黑体" charset="0"/>
                <a:cs typeface="黑体" charset="0"/>
              </a:rPr>
              <a:t>月</a:t>
            </a:r>
            <a:r>
              <a:rPr lang="en-US" altLang="zh-CN">
                <a:solidFill>
                  <a:schemeClr val="tx1"/>
                </a:solidFill>
                <a:latin typeface="黑体" charset="0"/>
                <a:ea typeface="黑体" charset="0"/>
                <a:cs typeface="黑体" charset="0"/>
              </a:rPr>
              <a:t>xx</a:t>
            </a:r>
            <a:r>
              <a:rPr lang="zh-CN" altLang="en-US">
                <a:solidFill>
                  <a:schemeClr val="tx1"/>
                </a:solidFill>
                <a:latin typeface="黑体" charset="0"/>
                <a:ea typeface="黑体" charset="0"/>
                <a:cs typeface="黑体" charset="0"/>
              </a:rPr>
              <a:t>日</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480820"/>
            <a:ext cx="12192635" cy="2907665"/>
          </a:xfrm>
          <a:prstGeom prst="rect">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7" name="组合 6"/>
          <p:cNvGrpSpPr>
            <a:grpSpLocks noChangeAspect="1"/>
          </p:cNvGrpSpPr>
          <p:nvPr/>
        </p:nvGrpSpPr>
        <p:grpSpPr>
          <a:xfrm>
            <a:off x="5400358" y="838200"/>
            <a:ext cx="1391920" cy="1391920"/>
            <a:chOff x="1257" y="2520"/>
            <a:chExt cx="4728" cy="4728"/>
          </a:xfrm>
        </p:grpSpPr>
        <p:sp>
          <p:nvSpPr>
            <p:cNvPr id="5" name="椭圆 4"/>
            <p:cNvSpPr/>
            <p:nvPr/>
          </p:nvSpPr>
          <p:spPr>
            <a:xfrm>
              <a:off x="1257" y="2520"/>
              <a:ext cx="4728" cy="47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 name="图片 5" descr="校徽-绿（未抠）"/>
            <p:cNvPicPr>
              <a:picLocks noChangeAspect="1"/>
            </p:cNvPicPr>
            <p:nvPr/>
          </p:nvPicPr>
          <p:blipFill>
            <a:blip r:embed="rId2"/>
            <a:srcRect t="-412" b="412"/>
            <a:stretch>
              <a:fillRect/>
            </a:stretch>
          </p:blipFill>
          <p:spPr>
            <a:xfrm>
              <a:off x="1475" y="2725"/>
              <a:ext cx="4293" cy="4318"/>
            </a:xfrm>
            <a:prstGeom prst="ellipse">
              <a:avLst/>
            </a:prstGeom>
          </p:spPr>
        </p:pic>
      </p:grpSp>
      <p:sp>
        <p:nvSpPr>
          <p:cNvPr id="8" name="文本框 7"/>
          <p:cNvSpPr txBox="1"/>
          <p:nvPr/>
        </p:nvSpPr>
        <p:spPr>
          <a:xfrm>
            <a:off x="2206625" y="2230120"/>
            <a:ext cx="7780655" cy="1198880"/>
          </a:xfrm>
          <a:prstGeom prst="rect">
            <a:avLst/>
          </a:prstGeom>
          <a:noFill/>
        </p:spPr>
        <p:txBody>
          <a:bodyPr wrap="square" rtlCol="0">
            <a:spAutoFit/>
          </a:bodyPr>
          <a:lstStyle/>
          <a:p>
            <a:r>
              <a:rPr lang="en-US" altLang="zh-CN" sz="7200" b="1">
                <a:solidFill>
                  <a:schemeClr val="bg1"/>
                </a:solidFill>
                <a:latin typeface="黑体" charset="0"/>
                <a:ea typeface="黑体" charset="0"/>
                <a:cs typeface="黑体" charset="0"/>
              </a:rPr>
              <a:t>20xx毕业</a:t>
            </a:r>
            <a:r>
              <a:rPr lang="zh-CN" altLang="en-US" sz="7200" b="1">
                <a:solidFill>
                  <a:schemeClr val="bg1"/>
                </a:solidFill>
                <a:latin typeface="黑体" charset="0"/>
                <a:ea typeface="黑体" charset="0"/>
                <a:cs typeface="黑体" charset="0"/>
              </a:rPr>
              <a:t>论文答辩</a:t>
            </a:r>
          </a:p>
        </p:txBody>
      </p:sp>
      <p:sp>
        <p:nvSpPr>
          <p:cNvPr id="10" name="文本框 9"/>
          <p:cNvSpPr txBox="1"/>
          <p:nvPr/>
        </p:nvSpPr>
        <p:spPr>
          <a:xfrm>
            <a:off x="3181350" y="3291840"/>
            <a:ext cx="5880100" cy="368300"/>
          </a:xfrm>
          <a:prstGeom prst="rect">
            <a:avLst/>
          </a:prstGeom>
          <a:noFill/>
        </p:spPr>
        <p:txBody>
          <a:bodyPr wrap="square" rtlCol="0">
            <a:spAutoFit/>
          </a:bodyPr>
          <a:lstStyle/>
          <a:p>
            <a:r>
              <a:rPr lang="en-US" altLang="zh-CN" b="1">
                <a:solidFill>
                  <a:schemeClr val="bg1"/>
                </a:solidFill>
                <a:latin typeface="黑体" charset="0"/>
                <a:ea typeface="黑体" charset="0"/>
              </a:rPr>
              <a:t>20xx   </a:t>
            </a:r>
            <a:r>
              <a:rPr lang="en-US" altLang="zh-CN" b="1">
                <a:solidFill>
                  <a:schemeClr val="bg1"/>
                </a:solidFill>
                <a:latin typeface="黑体" charset="0"/>
                <a:ea typeface="黑体" charset="0"/>
                <a:sym typeface="+mn-ea"/>
              </a:rPr>
              <a:t>Postgraduate   reexamination   interview</a:t>
            </a:r>
            <a:endParaRPr lang="en-US" altLang="zh-CN" b="1"/>
          </a:p>
        </p:txBody>
      </p:sp>
      <p:sp>
        <p:nvSpPr>
          <p:cNvPr id="11" name="文本框 10"/>
          <p:cNvSpPr txBox="1"/>
          <p:nvPr/>
        </p:nvSpPr>
        <p:spPr>
          <a:xfrm>
            <a:off x="4065270" y="3858260"/>
            <a:ext cx="4064000" cy="368300"/>
          </a:xfrm>
          <a:prstGeom prst="rect">
            <a:avLst/>
          </a:prstGeom>
          <a:noFill/>
        </p:spPr>
        <p:txBody>
          <a:bodyPr wrap="square" rtlCol="0">
            <a:spAutoFit/>
          </a:bodyPr>
          <a:lstStyle/>
          <a:p>
            <a:pPr algn="ctr"/>
            <a:r>
              <a:rPr lang="en-US" altLang="zh-CN" b="1">
                <a:solidFill>
                  <a:schemeClr val="bg1"/>
                </a:solidFill>
                <a:latin typeface="黑体" charset="0"/>
                <a:ea typeface="黑体" charset="0"/>
              </a:rPr>
              <a:t>学院：xxxxxxx  专业：xxxx</a:t>
            </a:r>
          </a:p>
        </p:txBody>
      </p:sp>
      <p:grpSp>
        <p:nvGrpSpPr>
          <p:cNvPr id="29" name="组合 28"/>
          <p:cNvGrpSpPr/>
          <p:nvPr/>
        </p:nvGrpSpPr>
        <p:grpSpPr>
          <a:xfrm>
            <a:off x="2870200" y="4619625"/>
            <a:ext cx="6452870" cy="598170"/>
            <a:chOff x="3349" y="6911"/>
            <a:chExt cx="10162" cy="942"/>
          </a:xfrm>
        </p:grpSpPr>
        <p:grpSp>
          <p:nvGrpSpPr>
            <p:cNvPr id="25" name="组合 24"/>
            <p:cNvGrpSpPr/>
            <p:nvPr/>
          </p:nvGrpSpPr>
          <p:grpSpPr>
            <a:xfrm>
              <a:off x="3349" y="6911"/>
              <a:ext cx="3663" cy="942"/>
              <a:chOff x="3349" y="6911"/>
              <a:chExt cx="3663" cy="942"/>
            </a:xfrm>
          </p:grpSpPr>
          <p:pic>
            <p:nvPicPr>
              <p:cNvPr id="23" name="图片 22"/>
              <p:cNvPicPr>
                <a:picLocks noChangeAspect="1"/>
              </p:cNvPicPr>
              <p:nvPr/>
            </p:nvPicPr>
            <p:blipFill>
              <a:blip r:embed="rId3">
                <a:lum bright="12000" contrast="12000"/>
              </a:blip>
              <a:stretch>
                <a:fillRect/>
              </a:stretch>
            </p:blipFill>
            <p:spPr>
              <a:xfrm>
                <a:off x="3349" y="6911"/>
                <a:ext cx="947" cy="943"/>
              </a:xfrm>
              <a:prstGeom prst="rect">
                <a:avLst/>
              </a:prstGeom>
            </p:spPr>
          </p:pic>
          <p:sp>
            <p:nvSpPr>
              <p:cNvPr id="24" name="文本框 23"/>
              <p:cNvSpPr txBox="1"/>
              <p:nvPr/>
            </p:nvSpPr>
            <p:spPr>
              <a:xfrm>
                <a:off x="4296" y="7100"/>
                <a:ext cx="2716" cy="580"/>
              </a:xfrm>
              <a:prstGeom prst="rect">
                <a:avLst/>
              </a:prstGeom>
              <a:noFill/>
            </p:spPr>
            <p:txBody>
              <a:bodyPr wrap="square" rtlCol="0">
                <a:spAutoFit/>
              </a:bodyPr>
              <a:lstStyle/>
              <a:p>
                <a:pPr lvl="0" algn="l">
                  <a:buClrTx/>
                  <a:buSzTx/>
                  <a:buFontTx/>
                </a:pPr>
                <a:r>
                  <a:rPr lang="zh-CN" altLang="en-US" b="1">
                    <a:latin typeface="黑体" charset="0"/>
                    <a:ea typeface="黑体" charset="0"/>
                    <a:sym typeface="+mn-ea"/>
                  </a:rPr>
                  <a:t>答辩人：</a:t>
                </a:r>
                <a:r>
                  <a:rPr lang="en-US" altLang="zh-CN">
                    <a:latin typeface="黑体" charset="0"/>
                    <a:ea typeface="黑体" charset="0"/>
                    <a:sym typeface="+mn-ea"/>
                  </a:rPr>
                  <a:t>xxx</a:t>
                </a:r>
                <a:endParaRPr lang="zh-CN" altLang="en-US"/>
              </a:p>
            </p:txBody>
          </p:sp>
        </p:grpSp>
        <p:grpSp>
          <p:nvGrpSpPr>
            <p:cNvPr id="26" name="组合 25"/>
            <p:cNvGrpSpPr/>
            <p:nvPr/>
          </p:nvGrpSpPr>
          <p:grpSpPr>
            <a:xfrm>
              <a:off x="9849" y="6911"/>
              <a:ext cx="3663" cy="943"/>
              <a:chOff x="3349" y="6911"/>
              <a:chExt cx="3663" cy="943"/>
            </a:xfrm>
          </p:grpSpPr>
          <p:pic>
            <p:nvPicPr>
              <p:cNvPr id="27" name="图片 26"/>
              <p:cNvPicPr>
                <a:picLocks noChangeAspect="1"/>
              </p:cNvPicPr>
              <p:nvPr/>
            </p:nvPicPr>
            <p:blipFill>
              <a:blip r:embed="rId3">
                <a:lum bright="12000" contrast="12000"/>
              </a:blip>
              <a:stretch>
                <a:fillRect/>
              </a:stretch>
            </p:blipFill>
            <p:spPr>
              <a:xfrm>
                <a:off x="3349" y="6911"/>
                <a:ext cx="947" cy="943"/>
              </a:xfrm>
              <a:prstGeom prst="rect">
                <a:avLst/>
              </a:prstGeom>
            </p:spPr>
          </p:pic>
          <p:sp>
            <p:nvSpPr>
              <p:cNvPr id="28" name="文本框 27"/>
              <p:cNvSpPr txBox="1"/>
              <p:nvPr/>
            </p:nvSpPr>
            <p:spPr>
              <a:xfrm>
                <a:off x="4296" y="7100"/>
                <a:ext cx="2716" cy="580"/>
              </a:xfrm>
              <a:prstGeom prst="rect">
                <a:avLst/>
              </a:prstGeom>
              <a:noFill/>
            </p:spPr>
            <p:txBody>
              <a:bodyPr wrap="square" rtlCol="0">
                <a:spAutoFit/>
              </a:bodyPr>
              <a:lstStyle/>
              <a:p>
                <a:pPr lvl="0" algn="l">
                  <a:buClrTx/>
                  <a:buSzTx/>
                  <a:buFontTx/>
                </a:pPr>
                <a:r>
                  <a:rPr lang="zh-CN" altLang="en-US" b="1">
                    <a:latin typeface="黑体" charset="0"/>
                    <a:ea typeface="黑体" charset="0"/>
                    <a:sym typeface="+mn-ea"/>
                  </a:rPr>
                  <a:t>指导老师：</a:t>
                </a:r>
                <a:r>
                  <a:rPr lang="en-US" altLang="zh-CN">
                    <a:latin typeface="黑体" charset="0"/>
                    <a:ea typeface="黑体" charset="0"/>
                    <a:sym typeface="+mn-ea"/>
                  </a:rPr>
                  <a:t>xxx</a:t>
                </a:r>
                <a:endParaRPr lang="zh-CN" altLang="en-US"/>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77215"/>
            <a:ext cx="12192000" cy="419100"/>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384175" y="310515"/>
            <a:ext cx="1544955" cy="2400300"/>
          </a:xfrm>
          <a:prstGeom prst="rect">
            <a:avLst/>
          </a:prstGeom>
          <a:solidFill>
            <a:srgbClr val="34784D"/>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直角三角形 6"/>
          <p:cNvSpPr/>
          <p:nvPr/>
        </p:nvSpPr>
        <p:spPr>
          <a:xfrm>
            <a:off x="1929130" y="310515"/>
            <a:ext cx="194310" cy="266700"/>
          </a:xfrm>
          <a:prstGeom prst="rtTriangle">
            <a:avLst/>
          </a:prstGeom>
          <a:solidFill>
            <a:srgbClr val="285A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384175" y="814705"/>
            <a:ext cx="1544955" cy="1260475"/>
          </a:xfrm>
          <a:prstGeom prst="rect">
            <a:avLst/>
          </a:prstGeom>
          <a:noFill/>
        </p:spPr>
        <p:txBody>
          <a:bodyPr wrap="square" rtlCol="0">
            <a:spAutoFit/>
          </a:bodyPr>
          <a:lstStyle/>
          <a:p>
            <a:pPr algn="ctr"/>
            <a:r>
              <a:rPr lang="zh-CN" altLang="en-US" sz="4400" b="1">
                <a:solidFill>
                  <a:schemeClr val="bg1"/>
                </a:solidFill>
                <a:latin typeface="黑体" charset="0"/>
                <a:ea typeface="黑体" charset="0"/>
                <a:cs typeface="黑体" charset="0"/>
              </a:rPr>
              <a:t>目录</a:t>
            </a:r>
          </a:p>
          <a:p>
            <a:pPr algn="ctr"/>
            <a:endParaRPr lang="zh-CN" altLang="en-US" sz="1600">
              <a:solidFill>
                <a:schemeClr val="bg1"/>
              </a:solidFill>
              <a:latin typeface="黑体" charset="0"/>
              <a:ea typeface="黑体" charset="0"/>
              <a:cs typeface="黑体" charset="0"/>
            </a:endParaRPr>
          </a:p>
          <a:p>
            <a:pPr algn="ctr"/>
            <a:r>
              <a:rPr lang="en-US" altLang="zh-CN" sz="1600" b="1">
                <a:solidFill>
                  <a:schemeClr val="bg1"/>
                </a:solidFill>
                <a:latin typeface="黑体" charset="0"/>
                <a:ea typeface="黑体" charset="0"/>
                <a:cs typeface="黑体" charset="0"/>
              </a:rPr>
              <a:t>CONTENTS</a:t>
            </a:r>
          </a:p>
        </p:txBody>
      </p:sp>
      <p:sp>
        <p:nvSpPr>
          <p:cNvPr id="9" name="圆角矩形 8"/>
          <p:cNvSpPr/>
          <p:nvPr/>
        </p:nvSpPr>
        <p:spPr>
          <a:xfrm>
            <a:off x="2552065" y="1483995"/>
            <a:ext cx="8738235" cy="4892675"/>
          </a:xfrm>
          <a:prstGeom prst="roundRect">
            <a:avLst>
              <a:gd name="adj" fmla="val 7202"/>
            </a:avLst>
          </a:prstGeom>
          <a:solidFill>
            <a:schemeClr val="bg1"/>
          </a:solidFill>
          <a:ln>
            <a:noFill/>
          </a:ln>
          <a:effectLst>
            <a:outerShdw blurRad="63500" sx="102000" sy="102000" algn="ctr" rotWithShape="0">
              <a:srgbClr val="34784D">
                <a:alpha val="2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p:nvSpPr>
        <p:spPr>
          <a:xfrm>
            <a:off x="8493760" y="269875"/>
            <a:ext cx="3256915" cy="1033780"/>
          </a:xfrm>
          <a:prstGeom prst="roundRect">
            <a:avLst>
              <a:gd name="adj" fmla="val 27116"/>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黑体" charset="0"/>
              <a:ea typeface="黑体" charset="0"/>
              <a:sym typeface="+mn-ea"/>
            </a:endParaRPr>
          </a:p>
        </p:txBody>
      </p:sp>
      <p:pic>
        <p:nvPicPr>
          <p:cNvPr id="10" name="图片 9" descr="校徽字样组合（未抠）"/>
          <p:cNvPicPr>
            <a:picLocks noChangeAspect="1"/>
          </p:cNvPicPr>
          <p:nvPr/>
        </p:nvPicPr>
        <p:blipFill>
          <a:blip r:embed="rId2"/>
          <a:srcRect l="3742" t="3187" r="60362" b="83659"/>
          <a:stretch>
            <a:fillRect/>
          </a:stretch>
        </p:blipFill>
        <p:spPr>
          <a:xfrm>
            <a:off x="8721725" y="400368"/>
            <a:ext cx="2800985" cy="772795"/>
          </a:xfrm>
          <a:prstGeom prst="rect">
            <a:avLst/>
          </a:prstGeom>
        </p:spPr>
      </p:pic>
      <p:sp>
        <p:nvSpPr>
          <p:cNvPr id="11" name="文本框 10"/>
          <p:cNvSpPr txBox="1"/>
          <p:nvPr/>
        </p:nvSpPr>
        <p:spPr>
          <a:xfrm>
            <a:off x="2983865" y="1653540"/>
            <a:ext cx="967740" cy="772795"/>
          </a:xfrm>
          <a:prstGeom prst="rect">
            <a:avLst/>
          </a:prstGeom>
          <a:noFill/>
        </p:spPr>
        <p:txBody>
          <a:bodyPr wrap="square" rtlCol="0">
            <a:noAutofit/>
          </a:bodyPr>
          <a:lstStyle/>
          <a:p>
            <a:pPr algn="ctr"/>
            <a:r>
              <a:rPr lang="en-US" altLang="zh-CN" sz="4000" b="1">
                <a:solidFill>
                  <a:srgbClr val="34784D"/>
                </a:solidFill>
              </a:rPr>
              <a:t>01</a:t>
            </a:r>
          </a:p>
        </p:txBody>
      </p:sp>
      <p:sp>
        <p:nvSpPr>
          <p:cNvPr id="19" name="圆角矩形 18"/>
          <p:cNvSpPr/>
          <p:nvPr/>
        </p:nvSpPr>
        <p:spPr>
          <a:xfrm>
            <a:off x="4499610" y="1653540"/>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nvSpPr>
        <p:spPr>
          <a:xfrm>
            <a:off x="2983865" y="2574290"/>
            <a:ext cx="967740" cy="772795"/>
          </a:xfrm>
          <a:prstGeom prst="rect">
            <a:avLst/>
          </a:prstGeom>
          <a:noFill/>
        </p:spPr>
        <p:txBody>
          <a:bodyPr wrap="square" rtlCol="0">
            <a:noAutofit/>
          </a:bodyPr>
          <a:lstStyle/>
          <a:p>
            <a:pPr algn="ctr"/>
            <a:r>
              <a:rPr lang="en-US" altLang="zh-CN" sz="4000" b="1">
                <a:solidFill>
                  <a:srgbClr val="34784D"/>
                </a:solidFill>
              </a:rPr>
              <a:t>02</a:t>
            </a:r>
          </a:p>
        </p:txBody>
      </p:sp>
      <p:sp>
        <p:nvSpPr>
          <p:cNvPr id="20" name="圆角矩形 19"/>
          <p:cNvSpPr/>
          <p:nvPr/>
        </p:nvSpPr>
        <p:spPr>
          <a:xfrm>
            <a:off x="4499610" y="2574290"/>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nvSpPr>
        <p:spPr>
          <a:xfrm>
            <a:off x="2983865" y="3495040"/>
            <a:ext cx="967740" cy="772795"/>
          </a:xfrm>
          <a:prstGeom prst="rect">
            <a:avLst/>
          </a:prstGeom>
          <a:noFill/>
        </p:spPr>
        <p:txBody>
          <a:bodyPr wrap="square" rtlCol="0">
            <a:noAutofit/>
          </a:bodyPr>
          <a:lstStyle/>
          <a:p>
            <a:pPr algn="ctr"/>
            <a:r>
              <a:rPr lang="en-US" altLang="zh-CN" sz="4000" b="1">
                <a:solidFill>
                  <a:srgbClr val="34784D"/>
                </a:solidFill>
              </a:rPr>
              <a:t>03</a:t>
            </a:r>
          </a:p>
        </p:txBody>
      </p:sp>
      <p:sp>
        <p:nvSpPr>
          <p:cNvPr id="21" name="圆角矩形 20"/>
          <p:cNvSpPr/>
          <p:nvPr/>
        </p:nvSpPr>
        <p:spPr>
          <a:xfrm>
            <a:off x="4499610" y="3495040"/>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2983865" y="4415790"/>
            <a:ext cx="967740" cy="772795"/>
          </a:xfrm>
          <a:prstGeom prst="rect">
            <a:avLst/>
          </a:prstGeom>
          <a:noFill/>
        </p:spPr>
        <p:txBody>
          <a:bodyPr wrap="square" rtlCol="0">
            <a:noAutofit/>
          </a:bodyPr>
          <a:lstStyle/>
          <a:p>
            <a:pPr algn="ctr"/>
            <a:r>
              <a:rPr lang="en-US" altLang="zh-CN" sz="4000" b="1">
                <a:solidFill>
                  <a:srgbClr val="34784D"/>
                </a:solidFill>
              </a:rPr>
              <a:t>04</a:t>
            </a:r>
          </a:p>
        </p:txBody>
      </p:sp>
      <p:sp>
        <p:nvSpPr>
          <p:cNvPr id="22" name="圆角矩形 21"/>
          <p:cNvSpPr/>
          <p:nvPr/>
        </p:nvSpPr>
        <p:spPr>
          <a:xfrm>
            <a:off x="4499610" y="4415790"/>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2983865" y="5336540"/>
            <a:ext cx="967740" cy="772795"/>
          </a:xfrm>
          <a:prstGeom prst="rect">
            <a:avLst/>
          </a:prstGeom>
          <a:noFill/>
        </p:spPr>
        <p:txBody>
          <a:bodyPr wrap="square" rtlCol="0">
            <a:noAutofit/>
          </a:bodyPr>
          <a:lstStyle/>
          <a:p>
            <a:pPr algn="ctr"/>
            <a:r>
              <a:rPr lang="en-US" altLang="zh-CN" sz="4000" b="1">
                <a:solidFill>
                  <a:srgbClr val="34784D"/>
                </a:solidFill>
              </a:rPr>
              <a:t>05</a:t>
            </a:r>
          </a:p>
        </p:txBody>
      </p:sp>
      <p:sp>
        <p:nvSpPr>
          <p:cNvPr id="23" name="圆角矩形 22"/>
          <p:cNvSpPr/>
          <p:nvPr/>
        </p:nvSpPr>
        <p:spPr>
          <a:xfrm>
            <a:off x="4499610" y="5336540"/>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77215"/>
            <a:ext cx="12192000" cy="419100"/>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同侧圆角矩形 5"/>
          <p:cNvSpPr/>
          <p:nvPr/>
        </p:nvSpPr>
        <p:spPr>
          <a:xfrm rot="10800000">
            <a:off x="384175" y="310515"/>
            <a:ext cx="1544955" cy="2400300"/>
          </a:xfrm>
          <a:prstGeom prst="round2SameRect">
            <a:avLst>
              <a:gd name="adj1" fmla="val 50000"/>
              <a:gd name="adj2" fmla="val 0"/>
            </a:avLst>
          </a:prstGeom>
          <a:solidFill>
            <a:srgbClr val="34784D"/>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直角三角形 6"/>
          <p:cNvSpPr/>
          <p:nvPr/>
        </p:nvSpPr>
        <p:spPr>
          <a:xfrm>
            <a:off x="1929130" y="310515"/>
            <a:ext cx="194310" cy="266700"/>
          </a:xfrm>
          <a:prstGeom prst="rtTriangle">
            <a:avLst/>
          </a:prstGeom>
          <a:solidFill>
            <a:srgbClr val="285A3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384175" y="814705"/>
            <a:ext cx="1544955" cy="1260475"/>
          </a:xfrm>
          <a:prstGeom prst="rect">
            <a:avLst/>
          </a:prstGeom>
          <a:noFill/>
        </p:spPr>
        <p:txBody>
          <a:bodyPr wrap="square" rtlCol="0">
            <a:spAutoFit/>
          </a:bodyPr>
          <a:lstStyle/>
          <a:p>
            <a:pPr algn="ctr"/>
            <a:r>
              <a:rPr lang="zh-CN" altLang="en-US" sz="4400" b="1">
                <a:solidFill>
                  <a:schemeClr val="bg1"/>
                </a:solidFill>
                <a:latin typeface="黑体" charset="0"/>
                <a:ea typeface="黑体" charset="0"/>
                <a:cs typeface="黑体" charset="0"/>
              </a:rPr>
              <a:t>目录</a:t>
            </a:r>
          </a:p>
          <a:p>
            <a:pPr algn="ctr"/>
            <a:endParaRPr lang="zh-CN" altLang="en-US" sz="1600">
              <a:solidFill>
                <a:schemeClr val="bg1"/>
              </a:solidFill>
              <a:latin typeface="黑体" charset="0"/>
              <a:ea typeface="黑体" charset="0"/>
              <a:cs typeface="黑体" charset="0"/>
            </a:endParaRPr>
          </a:p>
          <a:p>
            <a:pPr algn="ctr"/>
            <a:r>
              <a:rPr lang="en-US" altLang="zh-CN" sz="1600" b="1">
                <a:solidFill>
                  <a:schemeClr val="bg1"/>
                </a:solidFill>
                <a:latin typeface="黑体" charset="0"/>
                <a:ea typeface="黑体" charset="0"/>
                <a:cs typeface="黑体" charset="0"/>
              </a:rPr>
              <a:t>CONTENTS</a:t>
            </a:r>
          </a:p>
        </p:txBody>
      </p:sp>
      <p:sp>
        <p:nvSpPr>
          <p:cNvPr id="9" name="圆角矩形 8"/>
          <p:cNvSpPr/>
          <p:nvPr/>
        </p:nvSpPr>
        <p:spPr>
          <a:xfrm>
            <a:off x="2552065" y="1483995"/>
            <a:ext cx="8738235" cy="4892675"/>
          </a:xfrm>
          <a:prstGeom prst="roundRect">
            <a:avLst>
              <a:gd name="adj" fmla="val 7202"/>
            </a:avLst>
          </a:prstGeom>
          <a:solidFill>
            <a:schemeClr val="bg1"/>
          </a:solidFill>
          <a:ln>
            <a:noFill/>
          </a:ln>
          <a:effectLst>
            <a:outerShdw blurRad="63500" sx="102000" sy="102000" algn="ctr" rotWithShape="0">
              <a:srgbClr val="34784D">
                <a:alpha val="2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圆角矩形 12"/>
          <p:cNvSpPr/>
          <p:nvPr/>
        </p:nvSpPr>
        <p:spPr>
          <a:xfrm>
            <a:off x="8493760" y="269875"/>
            <a:ext cx="3256915" cy="1033780"/>
          </a:xfrm>
          <a:prstGeom prst="roundRect">
            <a:avLst>
              <a:gd name="adj" fmla="val 27116"/>
            </a:avLst>
          </a:prstGeom>
          <a:solidFill>
            <a:schemeClr val="bg1"/>
          </a:solidFill>
          <a:ln>
            <a:noFill/>
          </a:ln>
          <a:effectLst>
            <a:outerShdw blurRad="63500" sx="102000" sy="102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黑体" charset="0"/>
              <a:ea typeface="黑体" charset="0"/>
              <a:sym typeface="+mn-ea"/>
            </a:endParaRPr>
          </a:p>
        </p:txBody>
      </p:sp>
      <p:pic>
        <p:nvPicPr>
          <p:cNvPr id="10" name="图片 9" descr="校徽字样组合（未抠）"/>
          <p:cNvPicPr>
            <a:picLocks noChangeAspect="1"/>
          </p:cNvPicPr>
          <p:nvPr/>
        </p:nvPicPr>
        <p:blipFill>
          <a:blip r:embed="rId3"/>
          <a:srcRect l="3742" t="3187" r="60362" b="83659"/>
          <a:stretch>
            <a:fillRect/>
          </a:stretch>
        </p:blipFill>
        <p:spPr>
          <a:xfrm>
            <a:off x="8721725" y="400368"/>
            <a:ext cx="2800985" cy="772795"/>
          </a:xfrm>
          <a:prstGeom prst="rect">
            <a:avLst/>
          </a:prstGeom>
        </p:spPr>
      </p:pic>
      <p:sp>
        <p:nvSpPr>
          <p:cNvPr id="19" name="圆角矩形 18"/>
          <p:cNvSpPr/>
          <p:nvPr/>
        </p:nvSpPr>
        <p:spPr>
          <a:xfrm>
            <a:off x="4434840" y="1654175"/>
            <a:ext cx="6422390" cy="684000"/>
          </a:xfrm>
          <a:prstGeom prst="roundRect">
            <a:avLst/>
          </a:prstGeom>
          <a:solidFill>
            <a:schemeClr val="accent4">
              <a:lumMod val="20000"/>
              <a:lumOff val="8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nvSpPr>
        <p:spPr>
          <a:xfrm>
            <a:off x="3081020" y="1654175"/>
            <a:ext cx="770400" cy="772160"/>
          </a:xfrm>
          <a:prstGeom prst="ellipse">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latin typeface="黑体" charset="0"/>
                <a:ea typeface="黑体" charset="0"/>
                <a:cs typeface="黑体" charset="0"/>
              </a:rPr>
              <a:t>01</a:t>
            </a:r>
          </a:p>
        </p:txBody>
      </p:sp>
      <p:sp>
        <p:nvSpPr>
          <p:cNvPr id="20" name="圆角矩形 19"/>
          <p:cNvSpPr/>
          <p:nvPr/>
        </p:nvSpPr>
        <p:spPr>
          <a:xfrm>
            <a:off x="4434840" y="2597255"/>
            <a:ext cx="6422390" cy="6838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圆角矩形 20"/>
          <p:cNvSpPr/>
          <p:nvPr/>
        </p:nvSpPr>
        <p:spPr>
          <a:xfrm>
            <a:off x="4434840" y="3540230"/>
            <a:ext cx="6422390" cy="683895"/>
          </a:xfrm>
          <a:prstGeom prst="roundRect">
            <a:avLst/>
          </a:prstGeom>
          <a:solidFill>
            <a:schemeClr val="accent4">
              <a:lumMod val="20000"/>
              <a:lumOff val="8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圆角矩形 21"/>
          <p:cNvSpPr/>
          <p:nvPr/>
        </p:nvSpPr>
        <p:spPr>
          <a:xfrm>
            <a:off x="4434840" y="4483205"/>
            <a:ext cx="6422390" cy="6838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圆角矩形 22"/>
          <p:cNvSpPr/>
          <p:nvPr/>
        </p:nvSpPr>
        <p:spPr>
          <a:xfrm>
            <a:off x="4434840" y="5426180"/>
            <a:ext cx="6422390" cy="683895"/>
          </a:xfrm>
          <a:prstGeom prst="roundRect">
            <a:avLst/>
          </a:prstGeom>
          <a:solidFill>
            <a:schemeClr val="accent4">
              <a:lumMod val="20000"/>
              <a:lumOff val="8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椭圆 30"/>
          <p:cNvSpPr/>
          <p:nvPr/>
        </p:nvSpPr>
        <p:spPr>
          <a:xfrm>
            <a:off x="3081020" y="2574925"/>
            <a:ext cx="770400" cy="772160"/>
          </a:xfrm>
          <a:prstGeom prst="ellipse">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latin typeface="黑体" charset="0"/>
                <a:ea typeface="黑体" charset="0"/>
                <a:cs typeface="黑体" charset="0"/>
              </a:rPr>
              <a:t>0</a:t>
            </a:r>
            <a:r>
              <a:rPr lang="en-US" altLang="zh-CN" sz="2400" b="1">
                <a:solidFill>
                  <a:schemeClr val="bg1"/>
                </a:solidFill>
                <a:latin typeface="黑体" charset="0"/>
                <a:ea typeface="黑体" charset="0"/>
                <a:cs typeface="黑体" charset="0"/>
              </a:rPr>
              <a:t>2</a:t>
            </a:r>
          </a:p>
        </p:txBody>
      </p:sp>
      <p:sp>
        <p:nvSpPr>
          <p:cNvPr id="32" name="椭圆 31"/>
          <p:cNvSpPr/>
          <p:nvPr/>
        </p:nvSpPr>
        <p:spPr>
          <a:xfrm>
            <a:off x="3081020" y="3495675"/>
            <a:ext cx="770400" cy="772160"/>
          </a:xfrm>
          <a:prstGeom prst="ellipse">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latin typeface="黑体" charset="0"/>
                <a:ea typeface="黑体" charset="0"/>
                <a:cs typeface="黑体" charset="0"/>
              </a:rPr>
              <a:t>0</a:t>
            </a:r>
            <a:r>
              <a:rPr lang="en-US" altLang="zh-CN" sz="2400" b="1">
                <a:solidFill>
                  <a:schemeClr val="bg1"/>
                </a:solidFill>
                <a:latin typeface="黑体" charset="0"/>
                <a:ea typeface="黑体" charset="0"/>
                <a:cs typeface="黑体" charset="0"/>
              </a:rPr>
              <a:t>3</a:t>
            </a:r>
          </a:p>
        </p:txBody>
      </p:sp>
      <p:sp>
        <p:nvSpPr>
          <p:cNvPr id="33" name="椭圆 32"/>
          <p:cNvSpPr/>
          <p:nvPr/>
        </p:nvSpPr>
        <p:spPr>
          <a:xfrm>
            <a:off x="3081020" y="4416425"/>
            <a:ext cx="770400" cy="772160"/>
          </a:xfrm>
          <a:prstGeom prst="ellipse">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latin typeface="黑体" charset="0"/>
                <a:ea typeface="黑体" charset="0"/>
                <a:cs typeface="黑体" charset="0"/>
              </a:rPr>
              <a:t>0</a:t>
            </a:r>
            <a:r>
              <a:rPr lang="en-US" altLang="zh-CN" sz="2400" b="1">
                <a:solidFill>
                  <a:schemeClr val="bg1"/>
                </a:solidFill>
                <a:latin typeface="黑体" charset="0"/>
                <a:ea typeface="黑体" charset="0"/>
                <a:cs typeface="黑体" charset="0"/>
              </a:rPr>
              <a:t>4</a:t>
            </a:r>
          </a:p>
        </p:txBody>
      </p:sp>
      <p:sp>
        <p:nvSpPr>
          <p:cNvPr id="34" name="椭圆 33"/>
          <p:cNvSpPr/>
          <p:nvPr/>
        </p:nvSpPr>
        <p:spPr>
          <a:xfrm>
            <a:off x="3081020" y="5337175"/>
            <a:ext cx="770400" cy="772160"/>
          </a:xfrm>
          <a:prstGeom prst="ellipse">
            <a:avLst/>
          </a:prstGeom>
          <a:solidFill>
            <a:srgbClr val="34784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chemeClr val="bg1"/>
                </a:solidFill>
                <a:latin typeface="黑体" charset="0"/>
                <a:ea typeface="黑体" charset="0"/>
                <a:cs typeface="黑体" charset="0"/>
              </a:rPr>
              <a:t>0</a:t>
            </a:r>
            <a:r>
              <a:rPr lang="en-US" altLang="zh-CN" sz="2400" b="1">
                <a:solidFill>
                  <a:schemeClr val="bg1"/>
                </a:solidFill>
                <a:latin typeface="黑体" charset="0"/>
                <a:ea typeface="黑体" charset="0"/>
                <a:cs typeface="黑体" charset="0"/>
              </a:rPr>
              <a:t>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1398905" y="949960"/>
            <a:ext cx="9751060" cy="5287645"/>
          </a:xfrm>
          <a:prstGeom prst="roundRect">
            <a:avLst>
              <a:gd name="adj" fmla="val 7202"/>
            </a:avLst>
          </a:prstGeom>
          <a:solidFill>
            <a:schemeClr val="bg1"/>
          </a:solidFill>
          <a:ln>
            <a:noFill/>
          </a:ln>
          <a:effectLst>
            <a:outerShdw blurRad="63500" sx="102000" sy="102000" algn="ctr" rotWithShape="0">
              <a:srgbClr val="34784D">
                <a:alpha val="2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3076575" y="1386205"/>
            <a:ext cx="967740" cy="772795"/>
          </a:xfrm>
          <a:prstGeom prst="rect">
            <a:avLst/>
          </a:prstGeom>
          <a:noFill/>
        </p:spPr>
        <p:txBody>
          <a:bodyPr wrap="square" rtlCol="0">
            <a:noAutofit/>
          </a:bodyPr>
          <a:lstStyle/>
          <a:p>
            <a:pPr algn="ctr"/>
            <a:r>
              <a:rPr lang="en-US" altLang="zh-CN" sz="4000" b="1">
                <a:solidFill>
                  <a:srgbClr val="34784D"/>
                </a:solidFill>
              </a:rPr>
              <a:t>01</a:t>
            </a:r>
          </a:p>
        </p:txBody>
      </p:sp>
      <p:sp>
        <p:nvSpPr>
          <p:cNvPr id="19" name="圆角矩形 18"/>
          <p:cNvSpPr/>
          <p:nvPr/>
        </p:nvSpPr>
        <p:spPr>
          <a:xfrm>
            <a:off x="4385945" y="1386205"/>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nvSpPr>
        <p:spPr>
          <a:xfrm>
            <a:off x="3076575" y="2306955"/>
            <a:ext cx="967740" cy="772795"/>
          </a:xfrm>
          <a:prstGeom prst="rect">
            <a:avLst/>
          </a:prstGeom>
          <a:noFill/>
        </p:spPr>
        <p:txBody>
          <a:bodyPr wrap="square" rtlCol="0">
            <a:noAutofit/>
          </a:bodyPr>
          <a:lstStyle/>
          <a:p>
            <a:pPr algn="ctr"/>
            <a:r>
              <a:rPr lang="en-US" altLang="zh-CN" sz="4000" b="1">
                <a:solidFill>
                  <a:srgbClr val="34784D"/>
                </a:solidFill>
              </a:rPr>
              <a:t>02</a:t>
            </a:r>
          </a:p>
        </p:txBody>
      </p:sp>
      <p:sp>
        <p:nvSpPr>
          <p:cNvPr id="20" name="圆角矩形 19"/>
          <p:cNvSpPr/>
          <p:nvPr/>
        </p:nvSpPr>
        <p:spPr>
          <a:xfrm>
            <a:off x="4385945" y="2306955"/>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nvSpPr>
        <p:spPr>
          <a:xfrm>
            <a:off x="3076575" y="3227705"/>
            <a:ext cx="967740" cy="772795"/>
          </a:xfrm>
          <a:prstGeom prst="rect">
            <a:avLst/>
          </a:prstGeom>
          <a:noFill/>
        </p:spPr>
        <p:txBody>
          <a:bodyPr wrap="square" rtlCol="0">
            <a:noAutofit/>
          </a:bodyPr>
          <a:lstStyle/>
          <a:p>
            <a:pPr algn="ctr"/>
            <a:r>
              <a:rPr lang="en-US" altLang="zh-CN" sz="4000" b="1">
                <a:solidFill>
                  <a:srgbClr val="34784D"/>
                </a:solidFill>
              </a:rPr>
              <a:t>03</a:t>
            </a:r>
          </a:p>
        </p:txBody>
      </p:sp>
      <p:sp>
        <p:nvSpPr>
          <p:cNvPr id="21" name="圆角矩形 20"/>
          <p:cNvSpPr/>
          <p:nvPr/>
        </p:nvSpPr>
        <p:spPr>
          <a:xfrm>
            <a:off x="4385945" y="3227705"/>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3076575" y="4148455"/>
            <a:ext cx="967740" cy="772795"/>
          </a:xfrm>
          <a:prstGeom prst="rect">
            <a:avLst/>
          </a:prstGeom>
          <a:noFill/>
        </p:spPr>
        <p:txBody>
          <a:bodyPr wrap="square" rtlCol="0">
            <a:noAutofit/>
          </a:bodyPr>
          <a:lstStyle/>
          <a:p>
            <a:pPr algn="ctr"/>
            <a:r>
              <a:rPr lang="en-US" altLang="zh-CN" sz="4000" b="1">
                <a:solidFill>
                  <a:srgbClr val="34784D"/>
                </a:solidFill>
              </a:rPr>
              <a:t>04</a:t>
            </a:r>
          </a:p>
        </p:txBody>
      </p:sp>
      <p:sp>
        <p:nvSpPr>
          <p:cNvPr id="22" name="圆角矩形 21"/>
          <p:cNvSpPr/>
          <p:nvPr/>
        </p:nvSpPr>
        <p:spPr>
          <a:xfrm>
            <a:off x="4385945" y="4148455"/>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3076575" y="5069205"/>
            <a:ext cx="967740" cy="772795"/>
          </a:xfrm>
          <a:prstGeom prst="rect">
            <a:avLst/>
          </a:prstGeom>
          <a:noFill/>
        </p:spPr>
        <p:txBody>
          <a:bodyPr wrap="square" rtlCol="0">
            <a:noAutofit/>
          </a:bodyPr>
          <a:lstStyle/>
          <a:p>
            <a:pPr algn="ctr"/>
            <a:r>
              <a:rPr lang="en-US" altLang="zh-CN" sz="4000" b="1">
                <a:solidFill>
                  <a:srgbClr val="34784D"/>
                </a:solidFill>
              </a:rPr>
              <a:t>05</a:t>
            </a:r>
          </a:p>
        </p:txBody>
      </p:sp>
      <p:sp>
        <p:nvSpPr>
          <p:cNvPr id="23" name="圆角矩形 22"/>
          <p:cNvSpPr/>
          <p:nvPr/>
        </p:nvSpPr>
        <p:spPr>
          <a:xfrm>
            <a:off x="4385945" y="5069205"/>
            <a:ext cx="6357620" cy="772795"/>
          </a:xfrm>
          <a:prstGeom prst="roundRect">
            <a:avLst/>
          </a:prstGeom>
          <a:solidFill>
            <a:schemeClr val="bg1"/>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635" y="-1270"/>
            <a:ext cx="2176145" cy="6859270"/>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2262505" y="0"/>
            <a:ext cx="167005" cy="6859270"/>
          </a:xfrm>
          <a:prstGeom prst="rect">
            <a:avLst/>
          </a:prstGeom>
          <a:solidFill>
            <a:srgbClr val="38825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316230" y="2798128"/>
            <a:ext cx="1544955" cy="1260475"/>
          </a:xfrm>
          <a:prstGeom prst="rect">
            <a:avLst/>
          </a:prstGeom>
          <a:noFill/>
        </p:spPr>
        <p:txBody>
          <a:bodyPr wrap="square" rtlCol="0">
            <a:spAutoFit/>
          </a:bodyPr>
          <a:lstStyle/>
          <a:p>
            <a:pPr algn="ctr"/>
            <a:r>
              <a:rPr lang="zh-CN" altLang="en-US" sz="4400" b="1">
                <a:solidFill>
                  <a:schemeClr val="bg1"/>
                </a:solidFill>
                <a:latin typeface="黑体" charset="0"/>
                <a:ea typeface="黑体" charset="0"/>
                <a:cs typeface="黑体" charset="0"/>
              </a:rPr>
              <a:t>目录</a:t>
            </a:r>
          </a:p>
          <a:p>
            <a:pPr algn="ctr"/>
            <a:endParaRPr lang="zh-CN" altLang="en-US" sz="1600">
              <a:solidFill>
                <a:schemeClr val="bg1"/>
              </a:solidFill>
              <a:latin typeface="黑体" charset="0"/>
              <a:ea typeface="黑体" charset="0"/>
              <a:cs typeface="黑体" charset="0"/>
            </a:endParaRPr>
          </a:p>
          <a:p>
            <a:pPr algn="ctr"/>
            <a:r>
              <a:rPr lang="en-US" altLang="zh-CN" sz="1600" b="1">
                <a:solidFill>
                  <a:schemeClr val="bg1"/>
                </a:solidFill>
                <a:latin typeface="黑体" charset="0"/>
                <a:ea typeface="黑体" charset="0"/>
                <a:cs typeface="黑体" charset="0"/>
              </a:rPr>
              <a:t>CONTENTS</a:t>
            </a:r>
          </a:p>
        </p:txBody>
      </p:sp>
      <p:pic>
        <p:nvPicPr>
          <p:cNvPr id="17" name="图片 16" descr="校徽字样组合（未抠）"/>
          <p:cNvPicPr>
            <a:picLocks noChangeAspect="1"/>
          </p:cNvPicPr>
          <p:nvPr/>
        </p:nvPicPr>
        <p:blipFill>
          <a:blip r:embed="rId3"/>
          <a:srcRect l="3742" t="3187" r="60362" b="83659"/>
          <a:stretch>
            <a:fillRect/>
          </a:stretch>
        </p:blipFill>
        <p:spPr>
          <a:xfrm>
            <a:off x="9715500" y="184785"/>
            <a:ext cx="2175510" cy="600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校徽-绿（未抠）"/>
          <p:cNvPicPr>
            <a:picLocks noChangeAspect="1"/>
          </p:cNvPicPr>
          <p:nvPr/>
        </p:nvPicPr>
        <p:blipFill>
          <a:blip r:embed="rId3">
            <a:alphaModFix amt="20000"/>
          </a:blip>
          <a:srcRect t="-412" b="412"/>
          <a:stretch>
            <a:fillRect/>
          </a:stretch>
        </p:blipFill>
        <p:spPr>
          <a:xfrm>
            <a:off x="5692775" y="892810"/>
            <a:ext cx="5435600" cy="5467985"/>
          </a:xfrm>
          <a:prstGeom prst="ellipse">
            <a:avLst/>
          </a:prstGeom>
        </p:spPr>
      </p:pic>
      <p:pic>
        <p:nvPicPr>
          <p:cNvPr id="29" name="图片 28"/>
          <p:cNvPicPr>
            <a:picLocks noChangeAspect="1"/>
          </p:cNvPicPr>
          <p:nvPr/>
        </p:nvPicPr>
        <p:blipFill>
          <a:blip r:embed="rId4"/>
          <a:srcRect l="34111" r="31951"/>
          <a:stretch>
            <a:fillRect/>
          </a:stretch>
        </p:blipFill>
        <p:spPr>
          <a:xfrm>
            <a:off x="0" y="0"/>
            <a:ext cx="3491230" cy="6858000"/>
          </a:xfrm>
          <a:prstGeom prst="rect">
            <a:avLst/>
          </a:prstGeom>
        </p:spPr>
      </p:pic>
      <p:sp>
        <p:nvSpPr>
          <p:cNvPr id="4" name="矩形 3"/>
          <p:cNvSpPr/>
          <p:nvPr/>
        </p:nvSpPr>
        <p:spPr>
          <a:xfrm>
            <a:off x="635" y="-1270"/>
            <a:ext cx="3491230" cy="6859270"/>
          </a:xfrm>
          <a:prstGeom prst="rect">
            <a:avLst/>
          </a:prstGeom>
          <a:solidFill>
            <a:srgbClr val="388253">
              <a:alpha val="8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973773" y="2798128"/>
            <a:ext cx="1544955" cy="1260475"/>
          </a:xfrm>
          <a:prstGeom prst="rect">
            <a:avLst/>
          </a:prstGeom>
          <a:noFill/>
        </p:spPr>
        <p:txBody>
          <a:bodyPr wrap="square" rtlCol="0">
            <a:spAutoFit/>
          </a:bodyPr>
          <a:lstStyle/>
          <a:p>
            <a:pPr algn="ctr"/>
            <a:r>
              <a:rPr lang="zh-CN" altLang="en-US" sz="4400" b="1">
                <a:solidFill>
                  <a:schemeClr val="bg1"/>
                </a:solidFill>
                <a:latin typeface="黑体" charset="0"/>
                <a:ea typeface="黑体" charset="0"/>
                <a:cs typeface="黑体" charset="0"/>
              </a:rPr>
              <a:t>目录</a:t>
            </a:r>
          </a:p>
          <a:p>
            <a:pPr algn="ctr"/>
            <a:endParaRPr lang="zh-CN" altLang="en-US" sz="1600">
              <a:solidFill>
                <a:schemeClr val="bg1"/>
              </a:solidFill>
              <a:latin typeface="黑体" charset="0"/>
              <a:ea typeface="黑体" charset="0"/>
              <a:cs typeface="黑体" charset="0"/>
            </a:endParaRPr>
          </a:p>
          <a:p>
            <a:pPr algn="ctr"/>
            <a:r>
              <a:rPr lang="en-US" altLang="zh-CN" sz="1600" b="1">
                <a:solidFill>
                  <a:schemeClr val="bg1"/>
                </a:solidFill>
                <a:latin typeface="黑体" charset="0"/>
                <a:ea typeface="黑体" charset="0"/>
                <a:cs typeface="黑体" charset="0"/>
              </a:rPr>
              <a:t>CONTENTS</a:t>
            </a:r>
          </a:p>
        </p:txBody>
      </p:sp>
      <p:grpSp>
        <p:nvGrpSpPr>
          <p:cNvPr id="2" name="组合 1"/>
          <p:cNvGrpSpPr/>
          <p:nvPr/>
        </p:nvGrpSpPr>
        <p:grpSpPr>
          <a:xfrm>
            <a:off x="3922395" y="1398905"/>
            <a:ext cx="7666990" cy="4455160"/>
            <a:chOff x="6177" y="2203"/>
            <a:chExt cx="12074" cy="7016"/>
          </a:xfrm>
        </p:grpSpPr>
        <p:sp>
          <p:nvSpPr>
            <p:cNvPr id="3" name="文本框 2"/>
            <p:cNvSpPr txBox="1"/>
            <p:nvPr/>
          </p:nvSpPr>
          <p:spPr>
            <a:xfrm>
              <a:off x="6177" y="2203"/>
              <a:ext cx="1524" cy="1217"/>
            </a:xfrm>
            <a:prstGeom prst="rect">
              <a:avLst/>
            </a:prstGeom>
            <a:noFill/>
          </p:spPr>
          <p:txBody>
            <a:bodyPr wrap="square" rtlCol="0">
              <a:noAutofit/>
            </a:bodyPr>
            <a:lstStyle/>
            <a:p>
              <a:pPr algn="ctr"/>
              <a:r>
                <a:rPr lang="en-US" altLang="zh-CN" sz="4000" b="1">
                  <a:solidFill>
                    <a:srgbClr val="34784D"/>
                  </a:solidFill>
                </a:rPr>
                <a:t>01</a:t>
              </a:r>
            </a:p>
          </p:txBody>
        </p:sp>
        <p:sp>
          <p:nvSpPr>
            <p:cNvPr id="6" name="圆角矩形 5"/>
            <p:cNvSpPr/>
            <p:nvPr/>
          </p:nvSpPr>
          <p:spPr>
            <a:xfrm>
              <a:off x="8239" y="2203"/>
              <a:ext cx="10012" cy="1217"/>
            </a:xfrm>
            <a:prstGeom prst="roundRect">
              <a:avLst/>
            </a:prstGeom>
            <a:solidFill>
              <a:schemeClr val="bg1">
                <a:alpha val="6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nvSpPr>
          <p:spPr>
            <a:xfrm>
              <a:off x="6177" y="3653"/>
              <a:ext cx="1524" cy="1217"/>
            </a:xfrm>
            <a:prstGeom prst="rect">
              <a:avLst/>
            </a:prstGeom>
            <a:noFill/>
          </p:spPr>
          <p:txBody>
            <a:bodyPr wrap="square" rtlCol="0">
              <a:noAutofit/>
            </a:bodyPr>
            <a:lstStyle/>
            <a:p>
              <a:pPr algn="ctr"/>
              <a:r>
                <a:rPr lang="en-US" altLang="zh-CN" sz="4000" b="1">
                  <a:solidFill>
                    <a:srgbClr val="34784D"/>
                  </a:solidFill>
                </a:rPr>
                <a:t>02</a:t>
              </a:r>
            </a:p>
          </p:txBody>
        </p:sp>
        <p:sp>
          <p:nvSpPr>
            <p:cNvPr id="10" name="圆角矩形 9"/>
            <p:cNvSpPr/>
            <p:nvPr/>
          </p:nvSpPr>
          <p:spPr>
            <a:xfrm>
              <a:off x="8239" y="3653"/>
              <a:ext cx="10012" cy="1217"/>
            </a:xfrm>
            <a:prstGeom prst="roundRect">
              <a:avLst/>
            </a:prstGeom>
            <a:solidFill>
              <a:schemeClr val="bg1">
                <a:alpha val="6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6177" y="5103"/>
              <a:ext cx="1524" cy="1217"/>
            </a:xfrm>
            <a:prstGeom prst="rect">
              <a:avLst/>
            </a:prstGeom>
            <a:noFill/>
          </p:spPr>
          <p:txBody>
            <a:bodyPr wrap="square" rtlCol="0">
              <a:noAutofit/>
            </a:bodyPr>
            <a:lstStyle/>
            <a:p>
              <a:pPr algn="ctr"/>
              <a:r>
                <a:rPr lang="en-US" altLang="zh-CN" sz="4000" b="1">
                  <a:solidFill>
                    <a:srgbClr val="34784D"/>
                  </a:solidFill>
                </a:rPr>
                <a:t>03</a:t>
              </a:r>
            </a:p>
          </p:txBody>
        </p:sp>
        <p:sp>
          <p:nvSpPr>
            <p:cNvPr id="18" name="圆角矩形 17"/>
            <p:cNvSpPr/>
            <p:nvPr/>
          </p:nvSpPr>
          <p:spPr>
            <a:xfrm>
              <a:off x="8239" y="5103"/>
              <a:ext cx="10012" cy="1217"/>
            </a:xfrm>
            <a:prstGeom prst="roundRect">
              <a:avLst/>
            </a:prstGeom>
            <a:solidFill>
              <a:schemeClr val="bg1">
                <a:alpha val="6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nvSpPr>
          <p:spPr>
            <a:xfrm>
              <a:off x="6177" y="6553"/>
              <a:ext cx="1524" cy="1217"/>
            </a:xfrm>
            <a:prstGeom prst="rect">
              <a:avLst/>
            </a:prstGeom>
            <a:noFill/>
          </p:spPr>
          <p:txBody>
            <a:bodyPr wrap="square" rtlCol="0">
              <a:noAutofit/>
            </a:bodyPr>
            <a:lstStyle/>
            <a:p>
              <a:pPr algn="ctr"/>
              <a:r>
                <a:rPr lang="en-US" altLang="zh-CN" sz="4000" b="1">
                  <a:solidFill>
                    <a:srgbClr val="34784D"/>
                  </a:solidFill>
                </a:rPr>
                <a:t>04</a:t>
              </a:r>
            </a:p>
          </p:txBody>
        </p:sp>
        <p:sp>
          <p:nvSpPr>
            <p:cNvPr id="25" name="圆角矩形 24"/>
            <p:cNvSpPr/>
            <p:nvPr/>
          </p:nvSpPr>
          <p:spPr>
            <a:xfrm>
              <a:off x="8239" y="6553"/>
              <a:ext cx="10012" cy="1217"/>
            </a:xfrm>
            <a:prstGeom prst="roundRect">
              <a:avLst/>
            </a:prstGeom>
            <a:solidFill>
              <a:schemeClr val="bg1">
                <a:alpha val="6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25"/>
            <p:cNvSpPr txBox="1"/>
            <p:nvPr/>
          </p:nvSpPr>
          <p:spPr>
            <a:xfrm>
              <a:off x="6177" y="8003"/>
              <a:ext cx="1524" cy="1217"/>
            </a:xfrm>
            <a:prstGeom prst="rect">
              <a:avLst/>
            </a:prstGeom>
            <a:noFill/>
          </p:spPr>
          <p:txBody>
            <a:bodyPr wrap="square" rtlCol="0">
              <a:noAutofit/>
            </a:bodyPr>
            <a:lstStyle/>
            <a:p>
              <a:pPr algn="ctr"/>
              <a:r>
                <a:rPr lang="en-US" altLang="zh-CN" sz="4000" b="1">
                  <a:solidFill>
                    <a:srgbClr val="34784D"/>
                  </a:solidFill>
                </a:rPr>
                <a:t>05</a:t>
              </a:r>
            </a:p>
          </p:txBody>
        </p:sp>
        <p:sp>
          <p:nvSpPr>
            <p:cNvPr id="27" name="圆角矩形 26"/>
            <p:cNvSpPr/>
            <p:nvPr/>
          </p:nvSpPr>
          <p:spPr>
            <a:xfrm>
              <a:off x="8239" y="8003"/>
              <a:ext cx="10012" cy="1217"/>
            </a:xfrm>
            <a:prstGeom prst="roundRect">
              <a:avLst/>
            </a:prstGeom>
            <a:solidFill>
              <a:schemeClr val="bg1">
                <a:alpha val="60000"/>
              </a:schemeClr>
            </a:solidFill>
            <a:ln>
              <a:solidFill>
                <a:srgbClr val="34784D"/>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dkNTBkMDg0NTQ5MDNkNTA3Yjk5M2FmNjMxYmEwZDA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01.6,&quot;left&quot;:3.2,&quot;top&quot;:115.65,&quot;width&quot;:955}"/>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01.6,&quot;left&quot;:3.2,&quot;top&quot;:115.65,&quot;width&quot;:955}"/>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299.0749606299213,&quot;left&quot;:21.9,&quot;top&quot;:214.62503937007872,&quot;width&quot;:908.3}"/>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99.0749606299213,&quot;left&quot;:21.9,&quot;top&quot;:214.62503937007872,&quot;width&quot;:908.3}"/>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99.0749606299213,&quot;left&quot;:21.9,&quot;top&quot;:214.62503937007872,&quot;width&quot;:908.3}"/>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1446</Words>
  <Application>Microsoft Office PowerPoint</Application>
  <PresentationFormat>宽屏</PresentationFormat>
  <Paragraphs>242</Paragraphs>
  <Slides>31</Slides>
  <Notes>14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31</vt:i4>
      </vt:variant>
    </vt:vector>
  </HeadingPairs>
  <TitlesOfParts>
    <vt:vector size="44" baseType="lpstr">
      <vt:lpstr>Times New Roman Regular</vt:lpstr>
      <vt:lpstr>Times New Roman Bold</vt:lpstr>
      <vt:lpstr>Songti SC Regular</vt:lpstr>
      <vt:lpstr>Arial</vt:lpstr>
      <vt:lpstr>Heiti SC Medium</vt:lpstr>
      <vt:lpstr>宋体</vt:lpstr>
      <vt:lpstr>黑体</vt:lpstr>
      <vt:lpstr>Songti SC Bold</vt:lpstr>
      <vt:lpstr>Wingdings</vt:lpstr>
      <vt:lpstr>Source Han Sans</vt:lpstr>
      <vt:lpstr>Calibri</vt:lpstr>
      <vt:lpstr>Times New Roman</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pangzi zi</cp:lastModifiedBy>
  <cp:revision>31</cp:revision>
  <dcterms:created xsi:type="dcterms:W3CDTF">2025-05-14T05:55:15Z</dcterms:created>
  <dcterms:modified xsi:type="dcterms:W3CDTF">2025-06-18T00:37:36Z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2052-7.3.0.8966</vt:lpwstr>
  </property>
  <property fmtid="{D5CDD505-2E9C-101B-9397-08002B2CF9AE}" pid="3" name="ICV">
    <vt:lpwstr>6D9E936032EA33C2AECA7F6638282CB6_41</vt:lpwstr>
  </property>
</Properties>
</file>